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1" r:id="rId1"/>
  </p:sldMasterIdLst>
  <p:notesMasterIdLst>
    <p:notesMasterId r:id="rId16"/>
  </p:notesMasterIdLst>
  <p:sldIdLst>
    <p:sldId id="256" r:id="rId2"/>
    <p:sldId id="258" r:id="rId3"/>
    <p:sldId id="257" r:id="rId4"/>
    <p:sldId id="263" r:id="rId5"/>
    <p:sldId id="259" r:id="rId6"/>
    <p:sldId id="260" r:id="rId7"/>
    <p:sldId id="270" r:id="rId8"/>
    <p:sldId id="262" r:id="rId9"/>
    <p:sldId id="264" r:id="rId10"/>
    <p:sldId id="265" r:id="rId11"/>
    <p:sldId id="266" r:id="rId12"/>
    <p:sldId id="267" r:id="rId13"/>
    <p:sldId id="268" r:id="rId14"/>
    <p:sldId id="269" r:id="rId1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725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83A95D6-B52E-4D91-B1F1-DF5F836ACC15}" type="datetimeFigureOut">
              <a:rPr lang="ru-RU" smtClean="0"/>
              <a:t>20.03.2023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8F9B6FB-1951-461D-82E0-7B71589572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85542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8F9B6FB-1951-461D-82E0-7B71589572BD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33715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81E54F4-A6DA-4133-8810-423CDCF2874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B18C94B0-701A-4086-A55F-3989B059761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A4BF329-6C32-4F44-8290-C091B85BE3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3/20/2023</a:t>
            </a:fld>
            <a:endParaRPr lang="en-US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452E306-F704-4688-8909-5CF86B9883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C06A489-A0BC-4A02-8A1B-2F3122CFA4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9649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D670B41-4930-42DB-AF7E-A6715577F7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1F94BDAD-181F-4F4F-9DDA-80D9D7AD8CD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F721521-FB63-42EA-BCEB-DC105B0D8A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3/20/2023</a:t>
            </a:fld>
            <a:endParaRPr lang="en-US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D1EDD53-5E76-410C-A596-4F2F6F1B7C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EBDC9E6-7E2D-40C9-8BD1-15908A67DB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22114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9E599391-21C1-44C6-8B62-B3E14590ECD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B1AFA036-BBAD-44AF-91AD-8CD1C1C5343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0DBCCDD-34FA-4614-BADB-FE4C2BB299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3/20/2023</a:t>
            </a:fld>
            <a:endParaRPr lang="en-US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76089CB-8DF7-484D-9D7A-5B61569644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CF8C1F9-6D19-4358-8489-2AFD2EDE72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60200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1C7A254-9FBB-41AE-B257-8DDDFF8C3F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29A25E5-9D62-4352-A550-6E1A4F3354A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BACEF72-98CD-4CAD-A793-37D313B54C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3/20/2023</a:t>
            </a:fld>
            <a:endParaRPr lang="en-US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B1AB7F1-FE8D-4FF1-8E11-D869C6C1AC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BC65D8C-D3F9-4091-901D-9C1F68907D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89361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67865CE-C0C9-417E-AB46-DC263EDC6F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23CD5D55-878B-4A3E-A00A-E6BFF069612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5A03F48-0070-4628-8939-6D86844E10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3/20/2023</a:t>
            </a:fld>
            <a:endParaRPr lang="en-US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974EE16-A0B8-46D5-9493-21A015B461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203BCAB-B9CE-4787-9A3B-4312D88FAC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93879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F480DBB-469F-45D6-A099-8D9B6455E7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5177242-0A32-4887-BC1A-89A8A75FEB6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AC55CEE4-E143-4C73-AC40-4D2CE5AC8BB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6A5DECAE-F3DF-4277-988C-2F2CC97BEF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3/20/2023</a:t>
            </a:fld>
            <a:endParaRPr lang="en-US" dirty="0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7794C1F4-9ED4-4265-88F5-39D9D19F08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09875EC0-64FB-44D6-80A9-55A0BE0FB0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843085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D20358C-AF47-4929-A098-49A6B66F93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52B38FFA-6D1D-4A11-863B-213D3B6C80B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4039128C-8EDA-4262-AAC7-A1116CDF541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9171CFFD-3428-482D-AC7B-C11C7C14B3C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35144EE5-399C-4AB9-BE14-FCB3EDB3658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40A10D16-9034-4818-AC1B-2F3430328D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3/20/2023</a:t>
            </a:fld>
            <a:endParaRPr lang="en-US" dirty="0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79901AE1-3DA8-4D53-9E24-AF5D3BDA88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15EB4743-FE66-42BC-9312-8541A14CB8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95678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1DBA97D-8058-4A18-986B-61B59BE8F6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5A4AE076-0E23-4ABB-B530-D141B8F037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3/20/2023</a:t>
            </a:fld>
            <a:endParaRPr lang="en-US" dirty="0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BEAAAF6E-DBB9-431D-85D3-79F358E544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44423819-F27A-42D9-92AE-9D42EC2614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33251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8CBBBFA4-6269-4DF2-AA43-7D3ECCD0EA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3/20/2023</a:t>
            </a:fld>
            <a:endParaRPr lang="en-US" dirty="0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C1DED2AA-3D19-4DDC-8DEB-C068C5C58C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0E164FF5-5FF8-4671-B28C-4A363A1FB3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516746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31B1F97-7B57-4281-AD62-DFE21AA5FD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BE85C7C-CBA8-466E-83C0-4F475E4143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2C1B5E1B-06B3-4E03-98C2-D1D6E04CEB2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BF50FB79-845F-4F97-ADFD-E706EBF664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3/20/2023</a:t>
            </a:fld>
            <a:endParaRPr lang="en-US" dirty="0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D2F1C547-53D6-4986-A3A4-D45ABC7C8E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76BD8824-5989-40A3-AD12-441371E8B7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29236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0C3220B-BB0F-4EA9-8B87-CF4893FF05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99FF5188-0CFC-4919-9A05-9B193DB6A05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E34BB532-7FF6-4423-970A-5192EA5E07B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10F72B20-6A2A-4BFC-B611-3863091404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3/20/2023</a:t>
            </a:fld>
            <a:endParaRPr lang="en-US" dirty="0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969ECE86-114B-4F98-93F7-9765C0B323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5901758A-9C02-46A3-8C43-4AF267EA16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12412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EA05BB0-5EC9-4749-A251-E9D34BCCCB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AD45E349-E576-4A8E-81EB-28CCDFFA764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F6C9D70-6E5C-44F3-9816-029B0EE8B8D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345051-2045-45DA-935E-2E3CA1A69ADC}" type="datetimeFigureOut">
              <a:rPr lang="en-US" smtClean="0"/>
              <a:t>3/20/2023</a:t>
            </a:fld>
            <a:endParaRPr lang="en-US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048F3F5-BD2A-4987-9E15-B3485B40988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7219A9B-B292-428A-83A8-72EDE9B7B62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CD31F4-64FA-4BA0-9498-67783267A8C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76299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2" r:id="rId1"/>
    <p:sldLayoutId id="2147483703" r:id="rId2"/>
    <p:sldLayoutId id="2147483704" r:id="rId3"/>
    <p:sldLayoutId id="2147483705" r:id="rId4"/>
    <p:sldLayoutId id="2147483706" r:id="rId5"/>
    <p:sldLayoutId id="2147483707" r:id="rId6"/>
    <p:sldLayoutId id="2147483708" r:id="rId7"/>
    <p:sldLayoutId id="2147483709" r:id="rId8"/>
    <p:sldLayoutId id="2147483710" r:id="rId9"/>
    <p:sldLayoutId id="2147483711" r:id="rId10"/>
    <p:sldLayoutId id="2147483712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4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20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9.jpg"/><Relationship Id="rId5" Type="http://schemas.openxmlformats.org/officeDocument/2006/relationships/image" Target="../media/image18.jpg"/><Relationship Id="rId4" Type="http://schemas.openxmlformats.org/officeDocument/2006/relationships/image" Target="../media/image17.jp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E91DC736-0EF8-4F87-9146-EBF1D2EE4D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 descr="Желтые тюльпаны">
            <a:extLst>
              <a:ext uri="{FF2B5EF4-FFF2-40B4-BE49-F238E27FC236}">
                <a16:creationId xmlns:a16="http://schemas.microsoft.com/office/drawing/2014/main" id="{36C03DF1-9AF9-40D1-814E-A5CF1DC7899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8701" r="23010" b="48"/>
          <a:stretch/>
        </p:blipFill>
        <p:spPr>
          <a:xfrm>
            <a:off x="3648804" y="10"/>
            <a:ext cx="8668512" cy="685799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097CD68E-23E3-4007-8847-CD0944C4F7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756601" cy="6858000"/>
          </a:xfrm>
          <a:prstGeom prst="rect">
            <a:avLst/>
          </a:prstGeom>
          <a:gradFill>
            <a:gsLst>
              <a:gs pos="58000">
                <a:schemeClr val="bg1"/>
              </a:gs>
              <a:gs pos="35000">
                <a:schemeClr val="bg1">
                  <a:alpha val="79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81F6243D-7BB8-404E-833D-83CB91E74D4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8475" y="1646053"/>
            <a:ext cx="9481624" cy="4965762"/>
          </a:xfrm>
        </p:spPr>
        <p:txBody>
          <a:bodyPr anchor="b">
            <a:normAutofit fontScale="90000"/>
          </a:bodyPr>
          <a:lstStyle/>
          <a:p>
            <a:r>
              <a:rPr lang="ru-RU" sz="53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ПРОЕКТ:</a:t>
            </a:r>
            <a:br>
              <a:rPr lang="ru-RU" sz="66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66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«Сказки советского писателя </a:t>
            </a:r>
            <a:r>
              <a:rPr lang="ru-RU" sz="6600" b="1" i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С.Я.Маршака</a:t>
            </a:r>
            <a:r>
              <a:rPr lang="ru-RU" sz="66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»</a:t>
            </a:r>
            <a:br>
              <a:rPr lang="ru-RU" sz="4800" i="1" dirty="0">
                <a:solidFill>
                  <a:srgbClr val="C00000"/>
                </a:solidFill>
              </a:rPr>
            </a:br>
            <a:br>
              <a:rPr lang="ru-RU" sz="4800" i="1" dirty="0">
                <a:solidFill>
                  <a:srgbClr val="C00000"/>
                </a:solidFill>
              </a:rPr>
            </a:br>
            <a:br>
              <a:rPr lang="ru-RU" sz="3600" b="1" dirty="0">
                <a:solidFill>
                  <a:srgbClr val="C00000"/>
                </a:solidFill>
              </a:rPr>
            </a:br>
            <a:r>
              <a:rPr lang="ru-RU" sz="3600" b="1" dirty="0" err="1">
                <a:solidFill>
                  <a:srgbClr val="C00000"/>
                </a:solidFill>
              </a:rPr>
              <a:t>Тетёркина</a:t>
            </a:r>
            <a:r>
              <a:rPr lang="ru-RU" sz="3600" b="1" dirty="0">
                <a:solidFill>
                  <a:srgbClr val="C00000"/>
                </a:solidFill>
              </a:rPr>
              <a:t> Анна Юрьевна,</a:t>
            </a:r>
            <a:br>
              <a:rPr lang="ru-RU" sz="3600" b="1" dirty="0">
                <a:solidFill>
                  <a:srgbClr val="C00000"/>
                </a:solidFill>
              </a:rPr>
            </a:br>
            <a:r>
              <a:rPr lang="ru-RU" sz="3600" b="1" dirty="0">
                <a:solidFill>
                  <a:srgbClr val="C00000"/>
                </a:solidFill>
              </a:rPr>
              <a:t>воспитатель 1КК.</a:t>
            </a:r>
            <a:br>
              <a:rPr lang="ru-RU" sz="3600" b="1" dirty="0">
                <a:solidFill>
                  <a:srgbClr val="C00000"/>
                </a:solidFill>
              </a:rPr>
            </a:br>
            <a:r>
              <a:rPr lang="ru-RU" sz="3600" b="1" dirty="0" err="1">
                <a:solidFill>
                  <a:srgbClr val="C00000"/>
                </a:solidFill>
              </a:rPr>
              <a:t>Непрокина</a:t>
            </a:r>
            <a:r>
              <a:rPr lang="ru-RU" sz="3600" b="1" dirty="0">
                <a:solidFill>
                  <a:srgbClr val="C00000"/>
                </a:solidFill>
              </a:rPr>
              <a:t> Ольга Дмитриевна,</a:t>
            </a:r>
            <a:br>
              <a:rPr lang="ru-RU" sz="3600" b="1" dirty="0">
                <a:solidFill>
                  <a:srgbClr val="C00000"/>
                </a:solidFill>
              </a:rPr>
            </a:br>
            <a:r>
              <a:rPr lang="ru-RU" sz="3600" b="1" dirty="0">
                <a:solidFill>
                  <a:srgbClr val="C00000"/>
                </a:solidFill>
              </a:rPr>
              <a:t>музыкальный руководитель ВКК.</a:t>
            </a:r>
            <a:br>
              <a:rPr lang="ru-RU" sz="3700" dirty="0"/>
            </a:br>
            <a:endParaRPr lang="ru-RU" sz="3700" dirty="0"/>
          </a:p>
        </p:txBody>
      </p:sp>
      <p:sp>
        <p:nvSpPr>
          <p:cNvPr id="5" name="Подзаголовок 4">
            <a:extLst>
              <a:ext uri="{FF2B5EF4-FFF2-40B4-BE49-F238E27FC236}">
                <a16:creationId xmlns:a16="http://schemas.microsoft.com/office/drawing/2014/main" id="{5580F894-24CF-4318-BF24-43B72170117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98986" y="420034"/>
            <a:ext cx="9138644" cy="789788"/>
          </a:xfrm>
        </p:spPr>
        <p:txBody>
          <a:bodyPr>
            <a:normAutofit/>
          </a:bodyPr>
          <a:lstStyle/>
          <a:p>
            <a:r>
              <a:rPr lang="ru-RU" sz="2000" b="1" dirty="0"/>
              <a:t>МУНИЦИПАЛЬНОЕ АВТОНОМНОЕ ДОШКОЛЬНОЕ ОБРАЗОВАТЕЛЬНОЕ УЧРЕЖДЕНИЕ ДЕТСКИЙ САД  № 563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F2F604E-43BE-4DC3-B983-E071523364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59921" y="346791"/>
            <a:ext cx="146304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08C9B587-E65E-4B52-B37C-ABEBB6E879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029" y="4546920"/>
            <a:ext cx="3977640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Picture 4">
            <a:extLst>
              <a:ext uri="{FF2B5EF4-FFF2-40B4-BE49-F238E27FC236}">
                <a16:creationId xmlns:a16="http://schemas.microsoft.com/office/drawing/2014/main" id="{52867D7B-6ABF-4079-B461-4D75389C2B3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652" r="20019"/>
          <a:stretch/>
        </p:blipFill>
        <p:spPr bwMode="auto">
          <a:xfrm>
            <a:off x="98475" y="4728302"/>
            <a:ext cx="1891405" cy="2006606"/>
          </a:xfrm>
          <a:custGeom>
            <a:avLst/>
            <a:gdLst/>
            <a:ahLst/>
            <a:cxnLst/>
            <a:rect l="l" t="t" r="r" b="b"/>
            <a:pathLst>
              <a:path w="3807743" h="6307845">
                <a:moveTo>
                  <a:pt x="723201" y="386"/>
                </a:moveTo>
                <a:cubicBezTo>
                  <a:pt x="853884" y="-4204"/>
                  <a:pt x="1013493" y="33912"/>
                  <a:pt x="1176100" y="22622"/>
                </a:cubicBezTo>
                <a:cubicBezTo>
                  <a:pt x="1230302" y="18859"/>
                  <a:pt x="1281736" y="20622"/>
                  <a:pt x="1331852" y="24473"/>
                </a:cubicBezTo>
                <a:lnTo>
                  <a:pt x="1439547" y="34944"/>
                </a:lnTo>
                <a:lnTo>
                  <a:pt x="1484197" y="36226"/>
                </a:lnTo>
                <a:cubicBezTo>
                  <a:pt x="1535166" y="35421"/>
                  <a:pt x="1586369" y="31625"/>
                  <a:pt x="1636625" y="22622"/>
                </a:cubicBezTo>
                <a:cubicBezTo>
                  <a:pt x="1686882" y="13619"/>
                  <a:pt x="1729837" y="10653"/>
                  <a:pt x="1768740" y="10885"/>
                </a:cubicBezTo>
                <a:lnTo>
                  <a:pt x="1829538" y="15086"/>
                </a:lnTo>
                <a:lnTo>
                  <a:pt x="1869968" y="7996"/>
                </a:lnTo>
                <a:cubicBezTo>
                  <a:pt x="1953577" y="-31"/>
                  <a:pt x="2036989" y="9808"/>
                  <a:pt x="2112925" y="20118"/>
                </a:cubicBezTo>
                <a:lnTo>
                  <a:pt x="2119331" y="20977"/>
                </a:lnTo>
                <a:lnTo>
                  <a:pt x="2221855" y="13374"/>
                </a:lnTo>
                <a:cubicBezTo>
                  <a:pt x="2261207" y="12845"/>
                  <a:pt x="2298379" y="14359"/>
                  <a:pt x="2333484" y="16393"/>
                </a:cubicBezTo>
                <a:lnTo>
                  <a:pt x="2372613" y="18812"/>
                </a:lnTo>
                <a:lnTo>
                  <a:pt x="2404945" y="9387"/>
                </a:lnTo>
                <a:cubicBezTo>
                  <a:pt x="2452532" y="1754"/>
                  <a:pt x="2506192" y="9333"/>
                  <a:pt x="2561622" y="17814"/>
                </a:cubicBezTo>
                <a:lnTo>
                  <a:pt x="2583950" y="20591"/>
                </a:lnTo>
                <a:lnTo>
                  <a:pt x="2643527" y="20319"/>
                </a:lnTo>
                <a:cubicBezTo>
                  <a:pt x="2669677" y="20426"/>
                  <a:pt x="2697963" y="20717"/>
                  <a:pt x="2727392" y="21103"/>
                </a:cubicBezTo>
                <a:lnTo>
                  <a:pt x="2786908" y="21989"/>
                </a:lnTo>
                <a:lnTo>
                  <a:pt x="2846459" y="13267"/>
                </a:lnTo>
                <a:cubicBezTo>
                  <a:pt x="2896401" y="10176"/>
                  <a:pt x="2960607" y="12733"/>
                  <a:pt x="3036361" y="17072"/>
                </a:cubicBezTo>
                <a:lnTo>
                  <a:pt x="3129100" y="22671"/>
                </a:lnTo>
                <a:lnTo>
                  <a:pt x="3130653" y="22622"/>
                </a:lnTo>
                <a:cubicBezTo>
                  <a:pt x="3178874" y="19804"/>
                  <a:pt x="3260845" y="26231"/>
                  <a:pt x="3352422" y="32691"/>
                </a:cubicBezTo>
                <a:lnTo>
                  <a:pt x="3362608" y="33356"/>
                </a:lnTo>
                <a:lnTo>
                  <a:pt x="3446036" y="35579"/>
                </a:lnTo>
                <a:cubicBezTo>
                  <a:pt x="3550323" y="36566"/>
                  <a:pt x="3662083" y="33535"/>
                  <a:pt x="3778601" y="22622"/>
                </a:cubicBezTo>
                <a:cubicBezTo>
                  <a:pt x="3793981" y="243672"/>
                  <a:pt x="3764152" y="318695"/>
                  <a:pt x="3778601" y="467157"/>
                </a:cubicBezTo>
                <a:cubicBezTo>
                  <a:pt x="3790077" y="557563"/>
                  <a:pt x="3783697" y="684218"/>
                  <a:pt x="3777639" y="811856"/>
                </a:cubicBezTo>
                <a:lnTo>
                  <a:pt x="3773760" y="922625"/>
                </a:lnTo>
                <a:lnTo>
                  <a:pt x="3778601" y="974384"/>
                </a:lnTo>
                <a:cubicBezTo>
                  <a:pt x="3785784" y="1003717"/>
                  <a:pt x="3785160" y="1041120"/>
                  <a:pt x="3781239" y="1085904"/>
                </a:cubicBezTo>
                <a:lnTo>
                  <a:pt x="3776107" y="1132519"/>
                </a:lnTo>
                <a:lnTo>
                  <a:pt x="3778601" y="1162456"/>
                </a:lnTo>
                <a:cubicBezTo>
                  <a:pt x="3791360" y="1256797"/>
                  <a:pt x="3774958" y="1367020"/>
                  <a:pt x="3763568" y="1469787"/>
                </a:cubicBezTo>
                <a:lnTo>
                  <a:pt x="3758806" y="1520515"/>
                </a:lnTo>
                <a:lnTo>
                  <a:pt x="3760417" y="1549437"/>
                </a:lnTo>
                <a:cubicBezTo>
                  <a:pt x="3764298" y="1588133"/>
                  <a:pt x="3770171" y="1628243"/>
                  <a:pt x="3778601" y="1669683"/>
                </a:cubicBezTo>
                <a:cubicBezTo>
                  <a:pt x="3846039" y="2001203"/>
                  <a:pt x="3774784" y="2142285"/>
                  <a:pt x="3778601" y="2364982"/>
                </a:cubicBezTo>
                <a:lnTo>
                  <a:pt x="3776565" y="2406088"/>
                </a:lnTo>
                <a:lnTo>
                  <a:pt x="3778601" y="2427673"/>
                </a:lnTo>
                <a:cubicBezTo>
                  <a:pt x="3821357" y="2695960"/>
                  <a:pt x="3735684" y="2699438"/>
                  <a:pt x="3778601" y="2809517"/>
                </a:cubicBezTo>
                <a:cubicBezTo>
                  <a:pt x="3789330" y="2837037"/>
                  <a:pt x="3791666" y="2872927"/>
                  <a:pt x="3789892" y="2914654"/>
                </a:cubicBezTo>
                <a:lnTo>
                  <a:pt x="3784971" y="2966248"/>
                </a:lnTo>
                <a:lnTo>
                  <a:pt x="3796722" y="3024078"/>
                </a:lnTo>
                <a:cubicBezTo>
                  <a:pt x="3809238" y="3115139"/>
                  <a:pt x="3806232" y="3210898"/>
                  <a:pt x="3799338" y="3302850"/>
                </a:cubicBezTo>
                <a:lnTo>
                  <a:pt x="3787405" y="3438354"/>
                </a:lnTo>
                <a:lnTo>
                  <a:pt x="3790719" y="3460532"/>
                </a:lnTo>
                <a:cubicBezTo>
                  <a:pt x="3797323" y="3541872"/>
                  <a:pt x="3789007" y="3624193"/>
                  <a:pt x="3780361" y="3709762"/>
                </a:cubicBezTo>
                <a:lnTo>
                  <a:pt x="3780169" y="3712283"/>
                </a:lnTo>
                <a:lnTo>
                  <a:pt x="3781239" y="3768266"/>
                </a:lnTo>
                <a:cubicBezTo>
                  <a:pt x="3780994" y="3815588"/>
                  <a:pt x="3779902" y="3863939"/>
                  <a:pt x="3778794" y="3912511"/>
                </a:cubicBezTo>
                <a:lnTo>
                  <a:pt x="3776324" y="4054010"/>
                </a:lnTo>
                <a:lnTo>
                  <a:pt x="3778601" y="4074733"/>
                </a:lnTo>
                <a:cubicBezTo>
                  <a:pt x="3822365" y="4336760"/>
                  <a:pt x="3765189" y="4482586"/>
                  <a:pt x="3778601" y="4644650"/>
                </a:cubicBezTo>
                <a:cubicBezTo>
                  <a:pt x="3781954" y="4685166"/>
                  <a:pt x="3782850" y="4718916"/>
                  <a:pt x="3782504" y="4749344"/>
                </a:cubicBezTo>
                <a:lnTo>
                  <a:pt x="3780512" y="4796832"/>
                </a:lnTo>
                <a:lnTo>
                  <a:pt x="3786260" y="4877451"/>
                </a:lnTo>
                <a:cubicBezTo>
                  <a:pt x="3786165" y="4918212"/>
                  <a:pt x="3784020" y="4964155"/>
                  <a:pt x="3781623" y="5015963"/>
                </a:cubicBezTo>
                <a:lnTo>
                  <a:pt x="3779076" y="5087925"/>
                </a:lnTo>
                <a:lnTo>
                  <a:pt x="3779599" y="5155456"/>
                </a:lnTo>
                <a:lnTo>
                  <a:pt x="3775907" y="5219073"/>
                </a:lnTo>
                <a:lnTo>
                  <a:pt x="3778601" y="5402640"/>
                </a:lnTo>
                <a:cubicBezTo>
                  <a:pt x="3780494" y="5441637"/>
                  <a:pt x="3781680" y="5475146"/>
                  <a:pt x="3782335" y="5504141"/>
                </a:cubicBezTo>
                <a:lnTo>
                  <a:pt x="3782798" y="5566951"/>
                </a:lnTo>
                <a:lnTo>
                  <a:pt x="3786885" y="5599303"/>
                </a:lnTo>
                <a:cubicBezTo>
                  <a:pt x="3799534" y="5776838"/>
                  <a:pt x="3769350" y="6111156"/>
                  <a:pt x="3778601" y="6291711"/>
                </a:cubicBezTo>
                <a:cubicBezTo>
                  <a:pt x="3687392" y="6306733"/>
                  <a:pt x="3632350" y="6304889"/>
                  <a:pt x="3574752" y="6300212"/>
                </a:cubicBezTo>
                <a:lnTo>
                  <a:pt x="3545837" y="6297718"/>
                </a:lnTo>
                <a:lnTo>
                  <a:pt x="3527963" y="6296834"/>
                </a:lnTo>
                <a:cubicBezTo>
                  <a:pt x="3482151" y="6294419"/>
                  <a:pt x="3430025" y="6291672"/>
                  <a:pt x="3355561" y="6291711"/>
                </a:cubicBezTo>
                <a:cubicBezTo>
                  <a:pt x="3304843" y="6293555"/>
                  <a:pt x="3262749" y="6292377"/>
                  <a:pt x="3225711" y="6290098"/>
                </a:cubicBezTo>
                <a:lnTo>
                  <a:pt x="3218247" y="6289525"/>
                </a:lnTo>
                <a:lnTo>
                  <a:pt x="3198550" y="6289212"/>
                </a:lnTo>
                <a:cubicBezTo>
                  <a:pt x="3144315" y="6287803"/>
                  <a:pt x="3088976" y="6286105"/>
                  <a:pt x="3034921" y="6284968"/>
                </a:cubicBezTo>
                <a:lnTo>
                  <a:pt x="2973802" y="6284626"/>
                </a:lnTo>
                <a:lnTo>
                  <a:pt x="2932520" y="6291711"/>
                </a:lnTo>
                <a:cubicBezTo>
                  <a:pt x="2893699" y="6300111"/>
                  <a:pt x="2847670" y="6301992"/>
                  <a:pt x="2797581" y="6300669"/>
                </a:cubicBezTo>
                <a:lnTo>
                  <a:pt x="2672392" y="6292599"/>
                </a:lnTo>
                <a:lnTo>
                  <a:pt x="2629726" y="6293120"/>
                </a:lnTo>
                <a:lnTo>
                  <a:pt x="2540544" y="6284698"/>
                </a:lnTo>
                <a:lnTo>
                  <a:pt x="2473475" y="6280786"/>
                </a:lnTo>
                <a:cubicBezTo>
                  <a:pt x="2419724" y="6279900"/>
                  <a:pt x="2368202" y="6282437"/>
                  <a:pt x="2322057" y="6291711"/>
                </a:cubicBezTo>
                <a:cubicBezTo>
                  <a:pt x="2275912" y="6300985"/>
                  <a:pt x="2236301" y="6305003"/>
                  <a:pt x="2199195" y="6305968"/>
                </a:cubicBezTo>
                <a:lnTo>
                  <a:pt x="2094190" y="6302012"/>
                </a:lnTo>
                <a:lnTo>
                  <a:pt x="2029724" y="6307766"/>
                </a:lnTo>
                <a:cubicBezTo>
                  <a:pt x="1971866" y="6308389"/>
                  <a:pt x="1916420" y="6305265"/>
                  <a:pt x="1864312" y="6301339"/>
                </a:cubicBezTo>
                <a:lnTo>
                  <a:pt x="1761307" y="6293375"/>
                </a:lnTo>
                <a:lnTo>
                  <a:pt x="1745972" y="6293782"/>
                </a:lnTo>
                <a:cubicBezTo>
                  <a:pt x="1699734" y="6294177"/>
                  <a:pt x="1664143" y="6292827"/>
                  <a:pt x="1633352" y="6291083"/>
                </a:cubicBezTo>
                <a:lnTo>
                  <a:pt x="1621369" y="6290324"/>
                </a:lnTo>
                <a:lnTo>
                  <a:pt x="1599140" y="6291711"/>
                </a:lnTo>
                <a:cubicBezTo>
                  <a:pt x="1564093" y="6296354"/>
                  <a:pt x="1527169" y="6296254"/>
                  <a:pt x="1488567" y="6294097"/>
                </a:cubicBezTo>
                <a:lnTo>
                  <a:pt x="1429716" y="6289243"/>
                </a:lnTo>
                <a:lnTo>
                  <a:pt x="1401008" y="6291711"/>
                </a:lnTo>
                <a:cubicBezTo>
                  <a:pt x="1314301" y="6301163"/>
                  <a:pt x="1222976" y="6299856"/>
                  <a:pt x="1127367" y="6296839"/>
                </a:cubicBezTo>
                <a:lnTo>
                  <a:pt x="1062601" y="6295730"/>
                </a:lnTo>
                <a:lnTo>
                  <a:pt x="964991" y="6305909"/>
                </a:lnTo>
                <a:cubicBezTo>
                  <a:pt x="833250" y="6307778"/>
                  <a:pt x="714190" y="6280255"/>
                  <a:pt x="603122" y="6291711"/>
                </a:cubicBezTo>
                <a:cubicBezTo>
                  <a:pt x="455032" y="6306986"/>
                  <a:pt x="261206" y="6260346"/>
                  <a:pt x="30143" y="6291711"/>
                </a:cubicBezTo>
                <a:cubicBezTo>
                  <a:pt x="-1198" y="6167281"/>
                  <a:pt x="7291" y="6044138"/>
                  <a:pt x="19371" y="5934598"/>
                </a:cubicBezTo>
                <a:lnTo>
                  <a:pt x="33559" y="5801663"/>
                </a:lnTo>
                <a:lnTo>
                  <a:pt x="30143" y="5784485"/>
                </a:lnTo>
                <a:cubicBezTo>
                  <a:pt x="7257" y="5691455"/>
                  <a:pt x="7506" y="5585492"/>
                  <a:pt x="13352" y="5476692"/>
                </a:cubicBezTo>
                <a:lnTo>
                  <a:pt x="21882" y="5346809"/>
                </a:lnTo>
                <a:lnTo>
                  <a:pt x="22064" y="5339439"/>
                </a:lnTo>
                <a:lnTo>
                  <a:pt x="29601" y="5166357"/>
                </a:lnTo>
                <a:lnTo>
                  <a:pt x="30143" y="5151877"/>
                </a:lnTo>
                <a:cubicBezTo>
                  <a:pt x="30018" y="5125783"/>
                  <a:pt x="30111" y="5102484"/>
                  <a:pt x="30346" y="5081409"/>
                </a:cubicBezTo>
                <a:lnTo>
                  <a:pt x="30433" y="5076663"/>
                </a:lnTo>
                <a:lnTo>
                  <a:pt x="30143" y="4963804"/>
                </a:lnTo>
                <a:cubicBezTo>
                  <a:pt x="27040" y="4910138"/>
                  <a:pt x="27067" y="4856021"/>
                  <a:pt x="28459" y="4800989"/>
                </a:cubicBezTo>
                <a:lnTo>
                  <a:pt x="30399" y="4750796"/>
                </a:lnTo>
                <a:lnTo>
                  <a:pt x="31514" y="4666872"/>
                </a:lnTo>
                <a:lnTo>
                  <a:pt x="34697" y="4639551"/>
                </a:lnTo>
                <a:lnTo>
                  <a:pt x="34963" y="4632686"/>
                </a:lnTo>
                <a:cubicBezTo>
                  <a:pt x="37318" y="4575362"/>
                  <a:pt x="39271" y="4516661"/>
                  <a:pt x="39056" y="4456118"/>
                </a:cubicBezTo>
                <a:lnTo>
                  <a:pt x="36996" y="4412759"/>
                </a:lnTo>
                <a:lnTo>
                  <a:pt x="30143" y="4388188"/>
                </a:lnTo>
                <a:cubicBezTo>
                  <a:pt x="7389" y="4328002"/>
                  <a:pt x="11492" y="4256950"/>
                  <a:pt x="19232" y="4188739"/>
                </a:cubicBezTo>
                <a:lnTo>
                  <a:pt x="23985" y="4147809"/>
                </a:lnTo>
                <a:lnTo>
                  <a:pt x="23690" y="4087290"/>
                </a:lnTo>
                <a:lnTo>
                  <a:pt x="29097" y="3984687"/>
                </a:lnTo>
                <a:lnTo>
                  <a:pt x="28035" y="3962690"/>
                </a:lnTo>
                <a:cubicBezTo>
                  <a:pt x="28525" y="3945828"/>
                  <a:pt x="30052" y="3926691"/>
                  <a:pt x="32148" y="3905387"/>
                </a:cubicBezTo>
                <a:lnTo>
                  <a:pt x="34754" y="3881032"/>
                </a:lnTo>
                <a:lnTo>
                  <a:pt x="39206" y="3802233"/>
                </a:lnTo>
                <a:cubicBezTo>
                  <a:pt x="39778" y="3763353"/>
                  <a:pt x="37619" y="3728800"/>
                  <a:pt x="30143" y="3698588"/>
                </a:cubicBezTo>
                <a:cubicBezTo>
                  <a:pt x="7714" y="3607954"/>
                  <a:pt x="33117" y="3482508"/>
                  <a:pt x="36579" y="3365983"/>
                </a:cubicBezTo>
                <a:lnTo>
                  <a:pt x="36510" y="3356621"/>
                </a:lnTo>
                <a:lnTo>
                  <a:pt x="30143" y="3311044"/>
                </a:lnTo>
                <a:cubicBezTo>
                  <a:pt x="14271" y="3224157"/>
                  <a:pt x="11445" y="3149243"/>
                  <a:pt x="14856" y="3082749"/>
                </a:cubicBezTo>
                <a:lnTo>
                  <a:pt x="22229" y="3005366"/>
                </a:lnTo>
                <a:lnTo>
                  <a:pt x="27244" y="2895198"/>
                </a:lnTo>
                <a:cubicBezTo>
                  <a:pt x="29143" y="2848776"/>
                  <a:pt x="30527" y="2799531"/>
                  <a:pt x="30143" y="2746826"/>
                </a:cubicBezTo>
                <a:lnTo>
                  <a:pt x="36784" y="2638240"/>
                </a:lnTo>
                <a:lnTo>
                  <a:pt x="30143" y="2615745"/>
                </a:lnTo>
                <a:cubicBezTo>
                  <a:pt x="-20952" y="2495890"/>
                  <a:pt x="17898" y="2340273"/>
                  <a:pt x="37923" y="2201958"/>
                </a:cubicBezTo>
                <a:lnTo>
                  <a:pt x="42734" y="2158379"/>
                </a:lnTo>
                <a:lnTo>
                  <a:pt x="30143" y="2114218"/>
                </a:lnTo>
                <a:cubicBezTo>
                  <a:pt x="2269" y="2040950"/>
                  <a:pt x="-2735" y="1972014"/>
                  <a:pt x="1162" y="1906697"/>
                </a:cubicBezTo>
                <a:lnTo>
                  <a:pt x="6289" y="1854885"/>
                </a:lnTo>
                <a:lnTo>
                  <a:pt x="8053" y="1809168"/>
                </a:lnTo>
                <a:cubicBezTo>
                  <a:pt x="9832" y="1790244"/>
                  <a:pt x="12470" y="1771472"/>
                  <a:pt x="15415" y="1752867"/>
                </a:cubicBezTo>
                <a:lnTo>
                  <a:pt x="30925" y="1652561"/>
                </a:lnTo>
                <a:lnTo>
                  <a:pt x="30143" y="1606992"/>
                </a:lnTo>
                <a:cubicBezTo>
                  <a:pt x="28397" y="1588584"/>
                  <a:pt x="27931" y="1568665"/>
                  <a:pt x="28348" y="1547550"/>
                </a:cubicBezTo>
                <a:lnTo>
                  <a:pt x="29206" y="1531212"/>
                </a:lnTo>
                <a:lnTo>
                  <a:pt x="23637" y="1487282"/>
                </a:lnTo>
                <a:cubicBezTo>
                  <a:pt x="16479" y="1367166"/>
                  <a:pt x="59638" y="1246041"/>
                  <a:pt x="30143" y="1156757"/>
                </a:cubicBezTo>
                <a:cubicBezTo>
                  <a:pt x="21716" y="1131248"/>
                  <a:pt x="18318" y="1090735"/>
                  <a:pt x="17757" y="1041370"/>
                </a:cubicBezTo>
                <a:lnTo>
                  <a:pt x="18463" y="985697"/>
                </a:lnTo>
                <a:lnTo>
                  <a:pt x="16239" y="975915"/>
                </a:lnTo>
                <a:cubicBezTo>
                  <a:pt x="13541" y="957312"/>
                  <a:pt x="12597" y="940330"/>
                  <a:pt x="12862" y="924477"/>
                </a:cubicBezTo>
                <a:lnTo>
                  <a:pt x="23640" y="845857"/>
                </a:lnTo>
                <a:lnTo>
                  <a:pt x="30907" y="688163"/>
                </a:lnTo>
                <a:lnTo>
                  <a:pt x="31375" y="662715"/>
                </a:lnTo>
                <a:lnTo>
                  <a:pt x="30143" y="655230"/>
                </a:lnTo>
                <a:cubicBezTo>
                  <a:pt x="20345" y="615334"/>
                  <a:pt x="17924" y="569960"/>
                  <a:pt x="19185" y="520814"/>
                </a:cubicBezTo>
                <a:lnTo>
                  <a:pt x="26662" y="415314"/>
                </a:lnTo>
                <a:lnTo>
                  <a:pt x="25635" y="383217"/>
                </a:lnTo>
                <a:cubicBezTo>
                  <a:pt x="25461" y="243905"/>
                  <a:pt x="35455" y="113017"/>
                  <a:pt x="30143" y="22622"/>
                </a:cubicBezTo>
                <a:cubicBezTo>
                  <a:pt x="90096" y="13526"/>
                  <a:pt x="146841" y="12585"/>
                  <a:pt x="200495" y="15390"/>
                </a:cubicBezTo>
                <a:lnTo>
                  <a:pt x="324102" y="27794"/>
                </a:lnTo>
                <a:lnTo>
                  <a:pt x="329634" y="27979"/>
                </a:lnTo>
                <a:cubicBezTo>
                  <a:pt x="398332" y="30204"/>
                  <a:pt x="468106" y="31425"/>
                  <a:pt x="551798" y="27886"/>
                </a:cubicBezTo>
                <a:lnTo>
                  <a:pt x="592464" y="25476"/>
                </a:lnTo>
                <a:lnTo>
                  <a:pt x="603122" y="22622"/>
                </a:lnTo>
                <a:cubicBezTo>
                  <a:pt x="639294" y="8191"/>
                  <a:pt x="679641" y="1916"/>
                  <a:pt x="723201" y="386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2273217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>
            <a:extLst>
              <a:ext uri="{FF2B5EF4-FFF2-40B4-BE49-F238E27FC236}">
                <a16:creationId xmlns:a16="http://schemas.microsoft.com/office/drawing/2014/main" id="{1558C4D4-A70D-4A2A-99E5-C7D29088F8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51870" y="365125"/>
            <a:ext cx="6322897" cy="2333830"/>
          </a:xfrm>
        </p:spPr>
        <p:txBody>
          <a:bodyPr>
            <a:normAutofit/>
          </a:bodyPr>
          <a:lstStyle/>
          <a:p>
            <a:pPr algn="ctr"/>
            <a:r>
              <a:rPr lang="ru-RU" sz="4000" b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Подготовка выставки рисунков детей  по спектаклю</a:t>
            </a:r>
            <a:endParaRPr lang="ru-RU" sz="40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4" name="Объект 13" descr="Изображение выглядит как текст, человек, стоящий, позирование&#10;&#10;Автоматически созданное описание">
            <a:extLst>
              <a:ext uri="{FF2B5EF4-FFF2-40B4-BE49-F238E27FC236}">
                <a16:creationId xmlns:a16="http://schemas.microsoft.com/office/drawing/2014/main" id="{43A560FE-212B-A2F2-FD1B-2B9344455793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2236" y="2492856"/>
            <a:ext cx="5333361" cy="4000019"/>
          </a:xfrm>
        </p:spPr>
      </p:pic>
      <p:pic>
        <p:nvPicPr>
          <p:cNvPr id="22" name="Объект 21" descr="Изображение выглядит как текст, ребенок, мальчик, позирование&#10;&#10;Автоматически созданное описание">
            <a:extLst>
              <a:ext uri="{FF2B5EF4-FFF2-40B4-BE49-F238E27FC236}">
                <a16:creationId xmlns:a16="http://schemas.microsoft.com/office/drawing/2014/main" id="{2573767E-D71D-611C-F2C4-0F66427D67BC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5129" y="3628101"/>
            <a:ext cx="4025348" cy="3019012"/>
          </a:xfrm>
        </p:spPr>
      </p:pic>
      <p:pic>
        <p:nvPicPr>
          <p:cNvPr id="26" name="Рисунок 25" descr="Изображение выглядит как текст&#10;&#10;Автоматически созданное описание">
            <a:extLst>
              <a:ext uri="{FF2B5EF4-FFF2-40B4-BE49-F238E27FC236}">
                <a16:creationId xmlns:a16="http://schemas.microsoft.com/office/drawing/2014/main" id="{01BDC265-10A0-A909-2921-7A3598A28A0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5129" y="365125"/>
            <a:ext cx="4025347" cy="30190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152903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954A27B-064F-4DBE-BC32-5B9DF28043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1"/>
            <a:ext cx="10515600" cy="956603"/>
          </a:xfrm>
        </p:spPr>
        <p:txBody>
          <a:bodyPr/>
          <a:lstStyle/>
          <a:p>
            <a:pPr algn="ctr"/>
            <a:r>
              <a:rPr lang="ru-RU" b="1" u="sng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Результаты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03351FFE-8CB9-4E36-8A3B-DDDA5BCB1C4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8474" y="1189038"/>
            <a:ext cx="5899102" cy="1610433"/>
          </a:xfrm>
        </p:spPr>
        <p:txBody>
          <a:bodyPr>
            <a:normAutofit lnSpcReduction="10000"/>
          </a:bodyPr>
          <a:lstStyle/>
          <a:p>
            <a:pPr algn="ctr"/>
            <a:r>
              <a:rPr lang="ru-RU" dirty="0">
                <a:solidFill>
                  <a:srgbClr val="C00000"/>
                </a:solidFill>
              </a:rPr>
              <a:t>В группе пополнена предметно–развивающая среда костюмами, декорациями, атрибутами к спектаклю, видами театра, персонажами кукольного театра.</a:t>
            </a:r>
          </a:p>
          <a:p>
            <a:pPr algn="ctr"/>
            <a:endParaRPr lang="ru-RU" dirty="0"/>
          </a:p>
        </p:txBody>
      </p:sp>
      <p:sp>
        <p:nvSpPr>
          <p:cNvPr id="7" name="Текст 6">
            <a:extLst>
              <a:ext uri="{FF2B5EF4-FFF2-40B4-BE49-F238E27FC236}">
                <a16:creationId xmlns:a16="http://schemas.microsoft.com/office/drawing/2014/main" id="{3B0B7AC5-AF80-433D-8179-5F1DD42453D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563032" y="956604"/>
            <a:ext cx="5628968" cy="1610433"/>
          </a:xfrm>
        </p:spPr>
        <p:txBody>
          <a:bodyPr>
            <a:normAutofit lnSpcReduction="10000"/>
          </a:bodyPr>
          <a:lstStyle/>
          <a:p>
            <a:pPr algn="ctr"/>
            <a:r>
              <a:rPr lang="ru-RU" dirty="0">
                <a:solidFill>
                  <a:srgbClr val="C00000"/>
                </a:solidFill>
              </a:rPr>
              <a:t>У дошкольников развит устойчивый интерес к театрально-игровой деятельности, желание участвовать в спектакле по сюжету сказки.</a:t>
            </a:r>
          </a:p>
          <a:p>
            <a:endParaRPr lang="ru-RU" dirty="0"/>
          </a:p>
        </p:txBody>
      </p:sp>
      <p:pic>
        <p:nvPicPr>
          <p:cNvPr id="18" name="Объект 17" descr="Изображение выглядит как человек, в помещении, ребенок&#10;&#10;Автоматически созданное описание">
            <a:extLst>
              <a:ext uri="{FF2B5EF4-FFF2-40B4-BE49-F238E27FC236}">
                <a16:creationId xmlns:a16="http://schemas.microsoft.com/office/drawing/2014/main" id="{251DBA0E-9A09-DDBF-A3F6-75D37F9C49D2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0845" y="2224726"/>
            <a:ext cx="3024565" cy="3964937"/>
          </a:xfrm>
        </p:spPr>
      </p:pic>
      <p:pic>
        <p:nvPicPr>
          <p:cNvPr id="9" name="Объект 8" descr="Изображение выглядит как стена, в помещении, фаршированный, несколько&#10;&#10;Автоматически созданное описание">
            <a:extLst>
              <a:ext uri="{FF2B5EF4-FFF2-40B4-BE49-F238E27FC236}">
                <a16:creationId xmlns:a16="http://schemas.microsoft.com/office/drawing/2014/main" id="{9B2616FD-3099-0C7D-F4A9-309A52640EFF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7854" y="2479249"/>
            <a:ext cx="4947219" cy="3710414"/>
          </a:xfrm>
        </p:spPr>
      </p:pic>
    </p:spTree>
    <p:extLst>
      <p:ext uri="{BB962C8B-B14F-4D97-AF65-F5344CB8AC3E}">
        <p14:creationId xmlns:p14="http://schemas.microsoft.com/office/powerpoint/2010/main" val="159653471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9BB3A3FF-8EE3-498B-8C43-57F2DE9A2A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D273ACD-7449-4360-AD03-3F7F46852B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9628" y="821048"/>
            <a:ext cx="3434321" cy="3427396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2400" b="1" kern="1200" dirty="0">
                <a:solidFill>
                  <a:srgbClr val="C00000"/>
                </a:solidFill>
                <a:latin typeface="+mj-lt"/>
                <a:ea typeface="+mj-ea"/>
                <a:cs typeface="+mj-cs"/>
              </a:rPr>
              <a:t>Воспитанники умеют импровизировать </a:t>
            </a:r>
            <a:br>
              <a:rPr lang="ru-RU" sz="2400" b="1" kern="1200" dirty="0">
                <a:solidFill>
                  <a:srgbClr val="C00000"/>
                </a:solidFill>
                <a:latin typeface="+mj-lt"/>
                <a:ea typeface="+mj-ea"/>
                <a:cs typeface="+mj-cs"/>
              </a:rPr>
            </a:br>
            <a:r>
              <a:rPr lang="en-US" sz="2400" b="1" kern="1200" dirty="0">
                <a:solidFill>
                  <a:srgbClr val="C00000"/>
                </a:solidFill>
                <a:latin typeface="+mj-lt"/>
                <a:ea typeface="+mj-ea"/>
                <a:cs typeface="+mj-cs"/>
              </a:rPr>
              <a:t>образы сказочных героев,</a:t>
            </a:r>
            <a:br>
              <a:rPr lang="ru-RU" sz="2400" b="1" kern="1200" dirty="0">
                <a:solidFill>
                  <a:srgbClr val="C00000"/>
                </a:solidFill>
                <a:latin typeface="+mj-lt"/>
                <a:ea typeface="+mj-ea"/>
                <a:cs typeface="+mj-cs"/>
              </a:rPr>
            </a:br>
            <a:r>
              <a:rPr lang="en-US" sz="2400" b="1" kern="1200" dirty="0">
                <a:solidFill>
                  <a:srgbClr val="C00000"/>
                </a:solidFill>
                <a:latin typeface="+mj-lt"/>
                <a:ea typeface="+mj-ea"/>
                <a:cs typeface="+mj-cs"/>
              </a:rPr>
              <a:t> используя различные средства </a:t>
            </a:r>
            <a:r>
              <a:rPr lang="en-US" sz="2400" b="1" kern="1200" dirty="0" err="1">
                <a:solidFill>
                  <a:srgbClr val="C00000"/>
                </a:solidFill>
                <a:latin typeface="+mj-lt"/>
                <a:ea typeface="+mj-ea"/>
                <a:cs typeface="+mj-cs"/>
              </a:rPr>
              <a:t>выразительности</a:t>
            </a:r>
            <a:r>
              <a:rPr lang="en-US" sz="2400" b="1" kern="1200" dirty="0">
                <a:solidFill>
                  <a:srgbClr val="C00000"/>
                </a:solidFill>
                <a:latin typeface="+mj-lt"/>
                <a:ea typeface="+mj-ea"/>
                <a:cs typeface="+mj-cs"/>
              </a:rPr>
              <a:t> (</a:t>
            </a:r>
            <a:r>
              <a:rPr lang="en-US" sz="2400" b="1" kern="1200" dirty="0" err="1">
                <a:solidFill>
                  <a:srgbClr val="C00000"/>
                </a:solidFill>
                <a:latin typeface="+mj-lt"/>
                <a:ea typeface="+mj-ea"/>
                <a:cs typeface="+mj-cs"/>
              </a:rPr>
              <a:t>мимику</a:t>
            </a:r>
            <a:r>
              <a:rPr lang="en-US" sz="2400" b="1" kern="1200" dirty="0">
                <a:solidFill>
                  <a:srgbClr val="C00000"/>
                </a:solidFill>
                <a:latin typeface="+mj-lt"/>
                <a:ea typeface="+mj-ea"/>
                <a:cs typeface="+mj-cs"/>
              </a:rPr>
              <a:t>, </a:t>
            </a:r>
            <a:r>
              <a:rPr lang="en-US" sz="2400" b="1" kern="1200" dirty="0" err="1">
                <a:solidFill>
                  <a:srgbClr val="C00000"/>
                </a:solidFill>
                <a:latin typeface="+mj-lt"/>
                <a:ea typeface="+mj-ea"/>
                <a:cs typeface="+mj-cs"/>
              </a:rPr>
              <a:t>жесты</a:t>
            </a:r>
            <a:r>
              <a:rPr lang="en-US" sz="2400" b="1" kern="1200" dirty="0">
                <a:solidFill>
                  <a:srgbClr val="C00000"/>
                </a:solidFill>
                <a:latin typeface="+mj-lt"/>
                <a:ea typeface="+mj-ea"/>
                <a:cs typeface="+mj-cs"/>
              </a:rPr>
              <a:t>, </a:t>
            </a:r>
            <a:r>
              <a:rPr lang="en-US" sz="2400" b="1" kern="1200" dirty="0" err="1">
                <a:solidFill>
                  <a:srgbClr val="C00000"/>
                </a:solidFill>
                <a:latin typeface="+mj-lt"/>
                <a:ea typeface="+mj-ea"/>
                <a:cs typeface="+mj-cs"/>
              </a:rPr>
              <a:t>движения</a:t>
            </a:r>
            <a:r>
              <a:rPr lang="en-US" sz="2400" b="1" kern="1200" dirty="0">
                <a:solidFill>
                  <a:srgbClr val="C00000"/>
                </a:solidFill>
                <a:latin typeface="+mj-lt"/>
                <a:ea typeface="+mj-ea"/>
                <a:cs typeface="+mj-cs"/>
              </a:rPr>
              <a:t>, </a:t>
            </a:r>
            <a:r>
              <a:rPr lang="en-US" sz="2400" b="1" kern="1200" dirty="0" err="1">
                <a:solidFill>
                  <a:srgbClr val="C00000"/>
                </a:solidFill>
                <a:latin typeface="+mj-lt"/>
                <a:ea typeface="+mj-ea"/>
                <a:cs typeface="+mj-cs"/>
              </a:rPr>
              <a:t>интонацию</a:t>
            </a:r>
            <a:r>
              <a:rPr lang="en-US" sz="2400" b="1" kern="1200" dirty="0">
                <a:solidFill>
                  <a:srgbClr val="C00000"/>
                </a:solidFill>
                <a:latin typeface="+mj-lt"/>
                <a:ea typeface="+mj-ea"/>
                <a:cs typeface="+mj-cs"/>
              </a:rPr>
              <a:t>).</a:t>
            </a:r>
            <a:br>
              <a:rPr lang="en-US" sz="22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endParaRPr lang="en-US" sz="2200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22983B4D-AA9E-4FCA-A321-B873627932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329184" y="1"/>
            <a:ext cx="2446384" cy="5777808"/>
            <a:chOff x="329184" y="1"/>
            <a:chExt cx="2446384" cy="5777808"/>
          </a:xfrm>
        </p:grpSpPr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C575CF26-3D3C-4C5A-A2B7-00432016EF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329184" y="5777809"/>
              <a:ext cx="2432161" cy="0"/>
            </a:xfrm>
            <a:prstGeom prst="line">
              <a:avLst/>
            </a:prstGeom>
            <a:ln w="1524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99413ED5-9ED4-4772-BCE4-2BCAE6B12E3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184" y="1"/>
              <a:ext cx="2446384" cy="5532119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9" name="Rectangle 18">
            <a:extLst>
              <a:ext uri="{FF2B5EF4-FFF2-40B4-BE49-F238E27FC236}">
                <a16:creationId xmlns:a16="http://schemas.microsoft.com/office/drawing/2014/main" id="{04357C93-F0CB-4A1C-8F77-4E90637898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8623" y="679731"/>
            <a:ext cx="7682293" cy="5662878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4">
            <a:extLst>
              <a:ext uri="{FF2B5EF4-FFF2-40B4-BE49-F238E27FC236}">
                <a16:creationId xmlns:a16="http://schemas.microsoft.com/office/drawing/2014/main" id="{1301C2BB-DB57-4102-942F-58F9FE5989D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629" r="26997" b="1"/>
          <a:stretch/>
        </p:blipFill>
        <p:spPr bwMode="auto">
          <a:xfrm flipH="1">
            <a:off x="9214337" y="3904006"/>
            <a:ext cx="2538684" cy="2944414"/>
          </a:xfrm>
          <a:custGeom>
            <a:avLst/>
            <a:gdLst/>
            <a:ahLst/>
            <a:cxnLst/>
            <a:rect l="l" t="t" r="r" b="b"/>
            <a:pathLst>
              <a:path w="3807743" h="6307845">
                <a:moveTo>
                  <a:pt x="723201" y="386"/>
                </a:moveTo>
                <a:cubicBezTo>
                  <a:pt x="853884" y="-4204"/>
                  <a:pt x="1013493" y="33912"/>
                  <a:pt x="1176100" y="22622"/>
                </a:cubicBezTo>
                <a:cubicBezTo>
                  <a:pt x="1230302" y="18859"/>
                  <a:pt x="1281736" y="20622"/>
                  <a:pt x="1331852" y="24473"/>
                </a:cubicBezTo>
                <a:lnTo>
                  <a:pt x="1439547" y="34944"/>
                </a:lnTo>
                <a:lnTo>
                  <a:pt x="1484197" y="36226"/>
                </a:lnTo>
                <a:cubicBezTo>
                  <a:pt x="1535166" y="35421"/>
                  <a:pt x="1586369" y="31625"/>
                  <a:pt x="1636625" y="22622"/>
                </a:cubicBezTo>
                <a:cubicBezTo>
                  <a:pt x="1686882" y="13619"/>
                  <a:pt x="1729837" y="10653"/>
                  <a:pt x="1768740" y="10885"/>
                </a:cubicBezTo>
                <a:lnTo>
                  <a:pt x="1829538" y="15086"/>
                </a:lnTo>
                <a:lnTo>
                  <a:pt x="1869968" y="7996"/>
                </a:lnTo>
                <a:cubicBezTo>
                  <a:pt x="1953577" y="-31"/>
                  <a:pt x="2036989" y="9808"/>
                  <a:pt x="2112925" y="20118"/>
                </a:cubicBezTo>
                <a:lnTo>
                  <a:pt x="2119331" y="20977"/>
                </a:lnTo>
                <a:lnTo>
                  <a:pt x="2221855" y="13374"/>
                </a:lnTo>
                <a:cubicBezTo>
                  <a:pt x="2261207" y="12845"/>
                  <a:pt x="2298379" y="14359"/>
                  <a:pt x="2333484" y="16393"/>
                </a:cubicBezTo>
                <a:lnTo>
                  <a:pt x="2372613" y="18812"/>
                </a:lnTo>
                <a:lnTo>
                  <a:pt x="2404945" y="9387"/>
                </a:lnTo>
                <a:cubicBezTo>
                  <a:pt x="2452532" y="1754"/>
                  <a:pt x="2506192" y="9333"/>
                  <a:pt x="2561622" y="17814"/>
                </a:cubicBezTo>
                <a:lnTo>
                  <a:pt x="2583950" y="20591"/>
                </a:lnTo>
                <a:lnTo>
                  <a:pt x="2643527" y="20319"/>
                </a:lnTo>
                <a:cubicBezTo>
                  <a:pt x="2669677" y="20426"/>
                  <a:pt x="2697963" y="20717"/>
                  <a:pt x="2727392" y="21103"/>
                </a:cubicBezTo>
                <a:lnTo>
                  <a:pt x="2786908" y="21989"/>
                </a:lnTo>
                <a:lnTo>
                  <a:pt x="2846459" y="13267"/>
                </a:lnTo>
                <a:cubicBezTo>
                  <a:pt x="2896401" y="10176"/>
                  <a:pt x="2960607" y="12733"/>
                  <a:pt x="3036361" y="17072"/>
                </a:cubicBezTo>
                <a:lnTo>
                  <a:pt x="3129100" y="22671"/>
                </a:lnTo>
                <a:lnTo>
                  <a:pt x="3130653" y="22622"/>
                </a:lnTo>
                <a:cubicBezTo>
                  <a:pt x="3178874" y="19804"/>
                  <a:pt x="3260845" y="26231"/>
                  <a:pt x="3352422" y="32691"/>
                </a:cubicBezTo>
                <a:lnTo>
                  <a:pt x="3362608" y="33356"/>
                </a:lnTo>
                <a:lnTo>
                  <a:pt x="3446036" y="35579"/>
                </a:lnTo>
                <a:cubicBezTo>
                  <a:pt x="3550323" y="36566"/>
                  <a:pt x="3662083" y="33535"/>
                  <a:pt x="3778601" y="22622"/>
                </a:cubicBezTo>
                <a:cubicBezTo>
                  <a:pt x="3793981" y="243672"/>
                  <a:pt x="3764152" y="318695"/>
                  <a:pt x="3778601" y="467157"/>
                </a:cubicBezTo>
                <a:cubicBezTo>
                  <a:pt x="3790077" y="557563"/>
                  <a:pt x="3783697" y="684218"/>
                  <a:pt x="3777639" y="811856"/>
                </a:cubicBezTo>
                <a:lnTo>
                  <a:pt x="3773760" y="922625"/>
                </a:lnTo>
                <a:lnTo>
                  <a:pt x="3778601" y="974384"/>
                </a:lnTo>
                <a:cubicBezTo>
                  <a:pt x="3785784" y="1003717"/>
                  <a:pt x="3785160" y="1041120"/>
                  <a:pt x="3781239" y="1085904"/>
                </a:cubicBezTo>
                <a:lnTo>
                  <a:pt x="3776107" y="1132519"/>
                </a:lnTo>
                <a:lnTo>
                  <a:pt x="3778601" y="1162456"/>
                </a:lnTo>
                <a:cubicBezTo>
                  <a:pt x="3791360" y="1256797"/>
                  <a:pt x="3774958" y="1367020"/>
                  <a:pt x="3763568" y="1469787"/>
                </a:cubicBezTo>
                <a:lnTo>
                  <a:pt x="3758806" y="1520515"/>
                </a:lnTo>
                <a:lnTo>
                  <a:pt x="3760417" y="1549437"/>
                </a:lnTo>
                <a:cubicBezTo>
                  <a:pt x="3764298" y="1588133"/>
                  <a:pt x="3770171" y="1628243"/>
                  <a:pt x="3778601" y="1669683"/>
                </a:cubicBezTo>
                <a:cubicBezTo>
                  <a:pt x="3846039" y="2001203"/>
                  <a:pt x="3774784" y="2142285"/>
                  <a:pt x="3778601" y="2364982"/>
                </a:cubicBezTo>
                <a:lnTo>
                  <a:pt x="3776565" y="2406088"/>
                </a:lnTo>
                <a:lnTo>
                  <a:pt x="3778601" y="2427673"/>
                </a:lnTo>
                <a:cubicBezTo>
                  <a:pt x="3821357" y="2695960"/>
                  <a:pt x="3735684" y="2699438"/>
                  <a:pt x="3778601" y="2809517"/>
                </a:cubicBezTo>
                <a:cubicBezTo>
                  <a:pt x="3789330" y="2837037"/>
                  <a:pt x="3791666" y="2872927"/>
                  <a:pt x="3789892" y="2914654"/>
                </a:cubicBezTo>
                <a:lnTo>
                  <a:pt x="3784971" y="2966248"/>
                </a:lnTo>
                <a:lnTo>
                  <a:pt x="3796722" y="3024078"/>
                </a:lnTo>
                <a:cubicBezTo>
                  <a:pt x="3809238" y="3115139"/>
                  <a:pt x="3806232" y="3210898"/>
                  <a:pt x="3799338" y="3302850"/>
                </a:cubicBezTo>
                <a:lnTo>
                  <a:pt x="3787405" y="3438354"/>
                </a:lnTo>
                <a:lnTo>
                  <a:pt x="3790719" y="3460532"/>
                </a:lnTo>
                <a:cubicBezTo>
                  <a:pt x="3797323" y="3541872"/>
                  <a:pt x="3789007" y="3624193"/>
                  <a:pt x="3780361" y="3709762"/>
                </a:cubicBezTo>
                <a:lnTo>
                  <a:pt x="3780169" y="3712283"/>
                </a:lnTo>
                <a:lnTo>
                  <a:pt x="3781239" y="3768266"/>
                </a:lnTo>
                <a:cubicBezTo>
                  <a:pt x="3780994" y="3815588"/>
                  <a:pt x="3779902" y="3863939"/>
                  <a:pt x="3778794" y="3912511"/>
                </a:cubicBezTo>
                <a:lnTo>
                  <a:pt x="3776324" y="4054010"/>
                </a:lnTo>
                <a:lnTo>
                  <a:pt x="3778601" y="4074733"/>
                </a:lnTo>
                <a:cubicBezTo>
                  <a:pt x="3822365" y="4336760"/>
                  <a:pt x="3765189" y="4482586"/>
                  <a:pt x="3778601" y="4644650"/>
                </a:cubicBezTo>
                <a:cubicBezTo>
                  <a:pt x="3781954" y="4685166"/>
                  <a:pt x="3782850" y="4718916"/>
                  <a:pt x="3782504" y="4749344"/>
                </a:cubicBezTo>
                <a:lnTo>
                  <a:pt x="3780512" y="4796832"/>
                </a:lnTo>
                <a:lnTo>
                  <a:pt x="3786260" y="4877451"/>
                </a:lnTo>
                <a:cubicBezTo>
                  <a:pt x="3786165" y="4918212"/>
                  <a:pt x="3784020" y="4964155"/>
                  <a:pt x="3781623" y="5015963"/>
                </a:cubicBezTo>
                <a:lnTo>
                  <a:pt x="3779076" y="5087925"/>
                </a:lnTo>
                <a:lnTo>
                  <a:pt x="3779599" y="5155456"/>
                </a:lnTo>
                <a:lnTo>
                  <a:pt x="3775907" y="5219073"/>
                </a:lnTo>
                <a:lnTo>
                  <a:pt x="3778601" y="5402640"/>
                </a:lnTo>
                <a:cubicBezTo>
                  <a:pt x="3780494" y="5441637"/>
                  <a:pt x="3781680" y="5475146"/>
                  <a:pt x="3782335" y="5504141"/>
                </a:cubicBezTo>
                <a:lnTo>
                  <a:pt x="3782798" y="5566951"/>
                </a:lnTo>
                <a:lnTo>
                  <a:pt x="3786885" y="5599303"/>
                </a:lnTo>
                <a:cubicBezTo>
                  <a:pt x="3799534" y="5776838"/>
                  <a:pt x="3769350" y="6111156"/>
                  <a:pt x="3778601" y="6291711"/>
                </a:cubicBezTo>
                <a:cubicBezTo>
                  <a:pt x="3687392" y="6306733"/>
                  <a:pt x="3632350" y="6304889"/>
                  <a:pt x="3574752" y="6300212"/>
                </a:cubicBezTo>
                <a:lnTo>
                  <a:pt x="3545837" y="6297718"/>
                </a:lnTo>
                <a:lnTo>
                  <a:pt x="3527963" y="6296834"/>
                </a:lnTo>
                <a:cubicBezTo>
                  <a:pt x="3482151" y="6294419"/>
                  <a:pt x="3430025" y="6291672"/>
                  <a:pt x="3355561" y="6291711"/>
                </a:cubicBezTo>
                <a:cubicBezTo>
                  <a:pt x="3304843" y="6293555"/>
                  <a:pt x="3262749" y="6292377"/>
                  <a:pt x="3225711" y="6290098"/>
                </a:cubicBezTo>
                <a:lnTo>
                  <a:pt x="3218247" y="6289525"/>
                </a:lnTo>
                <a:lnTo>
                  <a:pt x="3198550" y="6289212"/>
                </a:lnTo>
                <a:cubicBezTo>
                  <a:pt x="3144315" y="6287803"/>
                  <a:pt x="3088976" y="6286105"/>
                  <a:pt x="3034921" y="6284968"/>
                </a:cubicBezTo>
                <a:lnTo>
                  <a:pt x="2973802" y="6284626"/>
                </a:lnTo>
                <a:lnTo>
                  <a:pt x="2932520" y="6291711"/>
                </a:lnTo>
                <a:cubicBezTo>
                  <a:pt x="2893699" y="6300111"/>
                  <a:pt x="2847670" y="6301992"/>
                  <a:pt x="2797581" y="6300669"/>
                </a:cubicBezTo>
                <a:lnTo>
                  <a:pt x="2672392" y="6292599"/>
                </a:lnTo>
                <a:lnTo>
                  <a:pt x="2629726" y="6293120"/>
                </a:lnTo>
                <a:lnTo>
                  <a:pt x="2540544" y="6284698"/>
                </a:lnTo>
                <a:lnTo>
                  <a:pt x="2473475" y="6280786"/>
                </a:lnTo>
                <a:cubicBezTo>
                  <a:pt x="2419724" y="6279900"/>
                  <a:pt x="2368202" y="6282437"/>
                  <a:pt x="2322057" y="6291711"/>
                </a:cubicBezTo>
                <a:cubicBezTo>
                  <a:pt x="2275912" y="6300985"/>
                  <a:pt x="2236301" y="6305003"/>
                  <a:pt x="2199195" y="6305968"/>
                </a:cubicBezTo>
                <a:lnTo>
                  <a:pt x="2094190" y="6302012"/>
                </a:lnTo>
                <a:lnTo>
                  <a:pt x="2029724" y="6307766"/>
                </a:lnTo>
                <a:cubicBezTo>
                  <a:pt x="1971866" y="6308389"/>
                  <a:pt x="1916420" y="6305265"/>
                  <a:pt x="1864312" y="6301339"/>
                </a:cubicBezTo>
                <a:lnTo>
                  <a:pt x="1761307" y="6293375"/>
                </a:lnTo>
                <a:lnTo>
                  <a:pt x="1745972" y="6293782"/>
                </a:lnTo>
                <a:cubicBezTo>
                  <a:pt x="1699734" y="6294177"/>
                  <a:pt x="1664143" y="6292827"/>
                  <a:pt x="1633352" y="6291083"/>
                </a:cubicBezTo>
                <a:lnTo>
                  <a:pt x="1621369" y="6290324"/>
                </a:lnTo>
                <a:lnTo>
                  <a:pt x="1599140" y="6291711"/>
                </a:lnTo>
                <a:cubicBezTo>
                  <a:pt x="1564093" y="6296354"/>
                  <a:pt x="1527169" y="6296254"/>
                  <a:pt x="1488567" y="6294097"/>
                </a:cubicBezTo>
                <a:lnTo>
                  <a:pt x="1429716" y="6289243"/>
                </a:lnTo>
                <a:lnTo>
                  <a:pt x="1401008" y="6291711"/>
                </a:lnTo>
                <a:cubicBezTo>
                  <a:pt x="1314301" y="6301163"/>
                  <a:pt x="1222976" y="6299856"/>
                  <a:pt x="1127367" y="6296839"/>
                </a:cubicBezTo>
                <a:lnTo>
                  <a:pt x="1062601" y="6295730"/>
                </a:lnTo>
                <a:lnTo>
                  <a:pt x="964991" y="6305909"/>
                </a:lnTo>
                <a:cubicBezTo>
                  <a:pt x="833250" y="6307778"/>
                  <a:pt x="714190" y="6280255"/>
                  <a:pt x="603122" y="6291711"/>
                </a:cubicBezTo>
                <a:cubicBezTo>
                  <a:pt x="455032" y="6306986"/>
                  <a:pt x="261206" y="6260346"/>
                  <a:pt x="30143" y="6291711"/>
                </a:cubicBezTo>
                <a:cubicBezTo>
                  <a:pt x="-1198" y="6167281"/>
                  <a:pt x="7291" y="6044138"/>
                  <a:pt x="19371" y="5934598"/>
                </a:cubicBezTo>
                <a:lnTo>
                  <a:pt x="33559" y="5801663"/>
                </a:lnTo>
                <a:lnTo>
                  <a:pt x="30143" y="5784485"/>
                </a:lnTo>
                <a:cubicBezTo>
                  <a:pt x="7257" y="5691455"/>
                  <a:pt x="7506" y="5585492"/>
                  <a:pt x="13352" y="5476692"/>
                </a:cubicBezTo>
                <a:lnTo>
                  <a:pt x="21882" y="5346809"/>
                </a:lnTo>
                <a:lnTo>
                  <a:pt x="22064" y="5339439"/>
                </a:lnTo>
                <a:lnTo>
                  <a:pt x="29601" y="5166357"/>
                </a:lnTo>
                <a:lnTo>
                  <a:pt x="30143" y="5151877"/>
                </a:lnTo>
                <a:cubicBezTo>
                  <a:pt x="30018" y="5125783"/>
                  <a:pt x="30111" y="5102484"/>
                  <a:pt x="30346" y="5081409"/>
                </a:cubicBezTo>
                <a:lnTo>
                  <a:pt x="30433" y="5076663"/>
                </a:lnTo>
                <a:lnTo>
                  <a:pt x="30143" y="4963804"/>
                </a:lnTo>
                <a:cubicBezTo>
                  <a:pt x="27040" y="4910138"/>
                  <a:pt x="27067" y="4856021"/>
                  <a:pt x="28459" y="4800989"/>
                </a:cubicBezTo>
                <a:lnTo>
                  <a:pt x="30399" y="4750796"/>
                </a:lnTo>
                <a:lnTo>
                  <a:pt x="31514" y="4666872"/>
                </a:lnTo>
                <a:lnTo>
                  <a:pt x="34697" y="4639551"/>
                </a:lnTo>
                <a:lnTo>
                  <a:pt x="34963" y="4632686"/>
                </a:lnTo>
                <a:cubicBezTo>
                  <a:pt x="37318" y="4575362"/>
                  <a:pt x="39271" y="4516661"/>
                  <a:pt x="39056" y="4456118"/>
                </a:cubicBezTo>
                <a:lnTo>
                  <a:pt x="36996" y="4412759"/>
                </a:lnTo>
                <a:lnTo>
                  <a:pt x="30143" y="4388188"/>
                </a:lnTo>
                <a:cubicBezTo>
                  <a:pt x="7389" y="4328002"/>
                  <a:pt x="11492" y="4256950"/>
                  <a:pt x="19232" y="4188739"/>
                </a:cubicBezTo>
                <a:lnTo>
                  <a:pt x="23985" y="4147809"/>
                </a:lnTo>
                <a:lnTo>
                  <a:pt x="23690" y="4087290"/>
                </a:lnTo>
                <a:lnTo>
                  <a:pt x="29097" y="3984687"/>
                </a:lnTo>
                <a:lnTo>
                  <a:pt x="28035" y="3962690"/>
                </a:lnTo>
                <a:cubicBezTo>
                  <a:pt x="28525" y="3945828"/>
                  <a:pt x="30052" y="3926691"/>
                  <a:pt x="32148" y="3905387"/>
                </a:cubicBezTo>
                <a:lnTo>
                  <a:pt x="34754" y="3881032"/>
                </a:lnTo>
                <a:lnTo>
                  <a:pt x="39206" y="3802233"/>
                </a:lnTo>
                <a:cubicBezTo>
                  <a:pt x="39778" y="3763353"/>
                  <a:pt x="37619" y="3728800"/>
                  <a:pt x="30143" y="3698588"/>
                </a:cubicBezTo>
                <a:cubicBezTo>
                  <a:pt x="7714" y="3607954"/>
                  <a:pt x="33117" y="3482508"/>
                  <a:pt x="36579" y="3365983"/>
                </a:cubicBezTo>
                <a:lnTo>
                  <a:pt x="36510" y="3356621"/>
                </a:lnTo>
                <a:lnTo>
                  <a:pt x="30143" y="3311044"/>
                </a:lnTo>
                <a:cubicBezTo>
                  <a:pt x="14271" y="3224157"/>
                  <a:pt x="11445" y="3149243"/>
                  <a:pt x="14856" y="3082749"/>
                </a:cubicBezTo>
                <a:lnTo>
                  <a:pt x="22229" y="3005366"/>
                </a:lnTo>
                <a:lnTo>
                  <a:pt x="27244" y="2895198"/>
                </a:lnTo>
                <a:cubicBezTo>
                  <a:pt x="29143" y="2848776"/>
                  <a:pt x="30527" y="2799531"/>
                  <a:pt x="30143" y="2746826"/>
                </a:cubicBezTo>
                <a:lnTo>
                  <a:pt x="36784" y="2638240"/>
                </a:lnTo>
                <a:lnTo>
                  <a:pt x="30143" y="2615745"/>
                </a:lnTo>
                <a:cubicBezTo>
                  <a:pt x="-20952" y="2495890"/>
                  <a:pt x="17898" y="2340273"/>
                  <a:pt x="37923" y="2201958"/>
                </a:cubicBezTo>
                <a:lnTo>
                  <a:pt x="42734" y="2158379"/>
                </a:lnTo>
                <a:lnTo>
                  <a:pt x="30143" y="2114218"/>
                </a:lnTo>
                <a:cubicBezTo>
                  <a:pt x="2269" y="2040950"/>
                  <a:pt x="-2735" y="1972014"/>
                  <a:pt x="1162" y="1906697"/>
                </a:cubicBezTo>
                <a:lnTo>
                  <a:pt x="6289" y="1854885"/>
                </a:lnTo>
                <a:lnTo>
                  <a:pt x="8053" y="1809168"/>
                </a:lnTo>
                <a:cubicBezTo>
                  <a:pt x="9832" y="1790244"/>
                  <a:pt x="12470" y="1771472"/>
                  <a:pt x="15415" y="1752867"/>
                </a:cubicBezTo>
                <a:lnTo>
                  <a:pt x="30925" y="1652561"/>
                </a:lnTo>
                <a:lnTo>
                  <a:pt x="30143" y="1606992"/>
                </a:lnTo>
                <a:cubicBezTo>
                  <a:pt x="28397" y="1588584"/>
                  <a:pt x="27931" y="1568665"/>
                  <a:pt x="28348" y="1547550"/>
                </a:cubicBezTo>
                <a:lnTo>
                  <a:pt x="29206" y="1531212"/>
                </a:lnTo>
                <a:lnTo>
                  <a:pt x="23637" y="1487282"/>
                </a:lnTo>
                <a:cubicBezTo>
                  <a:pt x="16479" y="1367166"/>
                  <a:pt x="59638" y="1246041"/>
                  <a:pt x="30143" y="1156757"/>
                </a:cubicBezTo>
                <a:cubicBezTo>
                  <a:pt x="21716" y="1131248"/>
                  <a:pt x="18318" y="1090735"/>
                  <a:pt x="17757" y="1041370"/>
                </a:cubicBezTo>
                <a:lnTo>
                  <a:pt x="18463" y="985697"/>
                </a:lnTo>
                <a:lnTo>
                  <a:pt x="16239" y="975915"/>
                </a:lnTo>
                <a:cubicBezTo>
                  <a:pt x="13541" y="957312"/>
                  <a:pt x="12597" y="940330"/>
                  <a:pt x="12862" y="924477"/>
                </a:cubicBezTo>
                <a:lnTo>
                  <a:pt x="23640" y="845857"/>
                </a:lnTo>
                <a:lnTo>
                  <a:pt x="30907" y="688163"/>
                </a:lnTo>
                <a:lnTo>
                  <a:pt x="31375" y="662715"/>
                </a:lnTo>
                <a:lnTo>
                  <a:pt x="30143" y="655230"/>
                </a:lnTo>
                <a:cubicBezTo>
                  <a:pt x="20345" y="615334"/>
                  <a:pt x="17924" y="569960"/>
                  <a:pt x="19185" y="520814"/>
                </a:cubicBezTo>
                <a:lnTo>
                  <a:pt x="26662" y="415314"/>
                </a:lnTo>
                <a:lnTo>
                  <a:pt x="25635" y="383217"/>
                </a:lnTo>
                <a:cubicBezTo>
                  <a:pt x="25461" y="243905"/>
                  <a:pt x="35455" y="113017"/>
                  <a:pt x="30143" y="22622"/>
                </a:cubicBezTo>
                <a:cubicBezTo>
                  <a:pt x="90096" y="13526"/>
                  <a:pt x="146841" y="12585"/>
                  <a:pt x="200495" y="15390"/>
                </a:cubicBezTo>
                <a:lnTo>
                  <a:pt x="324102" y="27794"/>
                </a:lnTo>
                <a:lnTo>
                  <a:pt x="329634" y="27979"/>
                </a:lnTo>
                <a:cubicBezTo>
                  <a:pt x="398332" y="30204"/>
                  <a:pt x="468106" y="31425"/>
                  <a:pt x="551798" y="27886"/>
                </a:cubicBezTo>
                <a:lnTo>
                  <a:pt x="592464" y="25476"/>
                </a:lnTo>
                <a:lnTo>
                  <a:pt x="603122" y="22622"/>
                </a:lnTo>
                <a:cubicBezTo>
                  <a:pt x="639294" y="8191"/>
                  <a:pt x="679641" y="1916"/>
                  <a:pt x="723201" y="386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Объект 11" descr="Изображение выглядит как в помещении, занавеска, человек&#10;&#10;Автоматически созданное описание">
            <a:extLst>
              <a:ext uri="{FF2B5EF4-FFF2-40B4-BE49-F238E27FC236}">
                <a16:creationId xmlns:a16="http://schemas.microsoft.com/office/drawing/2014/main" id="{EECCAF62-E6D3-CE68-A7A0-31896694AD35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3610" y="3653163"/>
            <a:ext cx="3291721" cy="2468790"/>
          </a:xfrm>
        </p:spPr>
      </p:pic>
      <p:pic>
        <p:nvPicPr>
          <p:cNvPr id="18" name="Объект 17" descr="Изображение выглядит как человек, в помещении, занавеска, ребенок&#10;&#10;Автоматически созданное описание">
            <a:extLst>
              <a:ext uri="{FF2B5EF4-FFF2-40B4-BE49-F238E27FC236}">
                <a16:creationId xmlns:a16="http://schemas.microsoft.com/office/drawing/2014/main" id="{4A284005-CD53-AB68-07B3-C60F6654D7A6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5051" y="3596848"/>
            <a:ext cx="3441895" cy="2581421"/>
          </a:xfrm>
        </p:spPr>
      </p:pic>
      <p:pic>
        <p:nvPicPr>
          <p:cNvPr id="21" name="Рисунок 20" descr="Изображение выглядит как человек, в помещении&#10;&#10;Автоматически созданное описание">
            <a:extLst>
              <a:ext uri="{FF2B5EF4-FFF2-40B4-BE49-F238E27FC236}">
                <a16:creationId xmlns:a16="http://schemas.microsoft.com/office/drawing/2014/main" id="{63630238-C6F2-876F-3845-4E671E5E3AF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3609" y="932052"/>
            <a:ext cx="3291721" cy="2468791"/>
          </a:xfrm>
          <a:prstGeom prst="rect">
            <a:avLst/>
          </a:prstGeom>
        </p:spPr>
      </p:pic>
      <p:pic>
        <p:nvPicPr>
          <p:cNvPr id="23" name="Рисунок 22" descr="Изображение выглядит как человек, стоящий, группа, позирование&#10;&#10;Автоматически созданное описание">
            <a:extLst>
              <a:ext uri="{FF2B5EF4-FFF2-40B4-BE49-F238E27FC236}">
                <a16:creationId xmlns:a16="http://schemas.microsoft.com/office/drawing/2014/main" id="{15CEB9F3-9F2A-9EEC-D40E-69B5FA7611B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5051" y="847261"/>
            <a:ext cx="3441895" cy="25814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442259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EAC9EF6-EFB1-49BC-B6A6-335A3FE171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998246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600" b="1" dirty="0">
                <a:solidFill>
                  <a:srgbClr val="C00000"/>
                </a:solidFill>
              </a:rPr>
              <a:t>Дети становятся дружнее, </a:t>
            </a:r>
            <a:r>
              <a:rPr lang="ru-RU" sz="3600" b="1" dirty="0" err="1">
                <a:solidFill>
                  <a:srgbClr val="C00000"/>
                </a:solidFill>
              </a:rPr>
              <a:t>сплоченнее</a:t>
            </a:r>
            <a:r>
              <a:rPr lang="ru-RU" sz="3600" b="1" dirty="0">
                <a:solidFill>
                  <a:srgbClr val="C00000"/>
                </a:solidFill>
              </a:rPr>
              <a:t>, зарождается чувство партнерства, взаимовыручки.</a:t>
            </a:r>
            <a:br>
              <a:rPr lang="ru-RU" sz="3600" b="1" dirty="0">
                <a:solidFill>
                  <a:srgbClr val="C00000"/>
                </a:solidFill>
              </a:rPr>
            </a:br>
            <a:r>
              <a:rPr lang="ru-RU" sz="3600" b="1" dirty="0">
                <a:solidFill>
                  <a:srgbClr val="C00000"/>
                </a:solidFill>
              </a:rPr>
              <a:t> Дошкольники овладевают навыками публичных выступлений.</a:t>
            </a:r>
            <a:br>
              <a:rPr lang="ru-RU" dirty="0"/>
            </a:br>
            <a:endParaRPr lang="ru-RU" dirty="0"/>
          </a:p>
        </p:txBody>
      </p:sp>
      <p:pic>
        <p:nvPicPr>
          <p:cNvPr id="13" name="Объект 12" descr="Изображение выглядит как в помещении, ребенок, человек, группа&#10;&#10;Автоматически созданное описание">
            <a:extLst>
              <a:ext uri="{FF2B5EF4-FFF2-40B4-BE49-F238E27FC236}">
                <a16:creationId xmlns:a16="http://schemas.microsoft.com/office/drawing/2014/main" id="{66CEE75F-A12C-98D5-AE71-76334E2E24B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0232" y="2027583"/>
            <a:ext cx="6411536" cy="4465292"/>
          </a:xfrm>
        </p:spPr>
      </p:pic>
    </p:spTree>
    <p:extLst>
      <p:ext uri="{BB962C8B-B14F-4D97-AF65-F5344CB8AC3E}">
        <p14:creationId xmlns:p14="http://schemas.microsoft.com/office/powerpoint/2010/main" val="98218407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" descr="Желтые тюльпаны">
            <a:extLst>
              <a:ext uri="{FF2B5EF4-FFF2-40B4-BE49-F238E27FC236}">
                <a16:creationId xmlns:a16="http://schemas.microsoft.com/office/drawing/2014/main" id="{37729A92-A78E-41C3-BD19-EB428E884B8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8701" r="23010" b="48"/>
          <a:stretch/>
        </p:blipFill>
        <p:spPr>
          <a:xfrm>
            <a:off x="0" y="10"/>
            <a:ext cx="12317316" cy="6857990"/>
          </a:xfrm>
          <a:prstGeom prst="rect">
            <a:avLst/>
          </a:prstGeom>
        </p:spPr>
      </p:pic>
      <p:sp>
        <p:nvSpPr>
          <p:cNvPr id="5" name="Заголовок 4">
            <a:extLst>
              <a:ext uri="{FF2B5EF4-FFF2-40B4-BE49-F238E27FC236}">
                <a16:creationId xmlns:a16="http://schemas.microsoft.com/office/drawing/2014/main" id="{B625047B-DB56-456B-808B-2B4227BAE9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u="sng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Спасибо за внимание!</a:t>
            </a:r>
          </a:p>
        </p:txBody>
      </p:sp>
      <p:pic>
        <p:nvPicPr>
          <p:cNvPr id="7" name="Объект 6" descr="Изображение выглядит как пол, в помещении, стена, потолок&#10;&#10;Автоматически созданное описание">
            <a:extLst>
              <a:ext uri="{FF2B5EF4-FFF2-40B4-BE49-F238E27FC236}">
                <a16:creationId xmlns:a16="http://schemas.microsoft.com/office/drawing/2014/main" id="{DCF4D8CD-ABB9-941B-E324-097568C9B2A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45027" y="1510748"/>
            <a:ext cx="7368878" cy="5178287"/>
          </a:xfrm>
        </p:spPr>
      </p:pic>
    </p:spTree>
    <p:extLst>
      <p:ext uri="{BB962C8B-B14F-4D97-AF65-F5344CB8AC3E}">
        <p14:creationId xmlns:p14="http://schemas.microsoft.com/office/powerpoint/2010/main" val="23705942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7" name="Rectangle 136">
            <a:extLst>
              <a:ext uri="{FF2B5EF4-FFF2-40B4-BE49-F238E27FC236}">
                <a16:creationId xmlns:a16="http://schemas.microsoft.com/office/drawing/2014/main" id="{A6D37EE4-EA1B-46EE-A54B-5233C63C96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002DEC2-8509-4BE2-8701-815526B9F4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2493" y="238539"/>
            <a:ext cx="11047013" cy="1434415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r>
              <a:rPr lang="en-US" sz="2600" b="1" u="sng" dirty="0" err="1">
                <a:solidFill>
                  <a:srgbClr val="C00000"/>
                </a:solidFill>
              </a:rPr>
              <a:t>Цель</a:t>
            </a:r>
            <a:r>
              <a:rPr lang="en-US" sz="2600" b="1" u="sng" dirty="0">
                <a:solidFill>
                  <a:srgbClr val="C00000"/>
                </a:solidFill>
              </a:rPr>
              <a:t> </a:t>
            </a:r>
            <a:r>
              <a:rPr lang="en-US" sz="2600" b="1" u="sng" dirty="0" err="1">
                <a:solidFill>
                  <a:srgbClr val="C00000"/>
                </a:solidFill>
              </a:rPr>
              <a:t>проекта</a:t>
            </a:r>
            <a:r>
              <a:rPr lang="en-US" sz="2600" b="1" u="sng" dirty="0">
                <a:solidFill>
                  <a:srgbClr val="C00000"/>
                </a:solidFill>
              </a:rPr>
              <a:t>: </a:t>
            </a:r>
            <a:r>
              <a:rPr lang="en-US" sz="2600" b="1" dirty="0" err="1"/>
              <a:t>создание</a:t>
            </a:r>
            <a:r>
              <a:rPr lang="en-US" sz="2600" b="1" dirty="0"/>
              <a:t> </a:t>
            </a:r>
            <a:r>
              <a:rPr lang="ru-RU" sz="2600" b="1" dirty="0"/>
              <a:t>комплекса </a:t>
            </a:r>
            <a:r>
              <a:rPr lang="en-US" sz="2600" b="1" dirty="0" err="1"/>
              <a:t>условий</a:t>
            </a:r>
            <a:r>
              <a:rPr lang="en-US" sz="2600" b="1" dirty="0"/>
              <a:t> </a:t>
            </a:r>
            <a:r>
              <a:rPr lang="en-US" sz="2600" b="1" dirty="0" err="1"/>
              <a:t>для</a:t>
            </a:r>
            <a:r>
              <a:rPr lang="en-US" sz="2600" b="1" dirty="0"/>
              <a:t> </a:t>
            </a:r>
            <a:r>
              <a:rPr lang="ru-RU" sz="2600" b="1" dirty="0"/>
              <a:t>выявления, сопровождения и поддержки одаренных детей</a:t>
            </a:r>
            <a:r>
              <a:rPr lang="en-US" sz="2600" b="1" dirty="0"/>
              <a:t>, </a:t>
            </a:r>
            <a:r>
              <a:rPr lang="en-US" sz="2600" b="1" dirty="0" err="1"/>
              <a:t>реализации</a:t>
            </a:r>
            <a:r>
              <a:rPr lang="en-US" sz="2600" b="1" dirty="0"/>
              <a:t> </a:t>
            </a:r>
            <a:r>
              <a:rPr lang="en-US" sz="2600" b="1" dirty="0" err="1"/>
              <a:t>их</a:t>
            </a:r>
            <a:r>
              <a:rPr lang="en-US" sz="2600" b="1" dirty="0"/>
              <a:t> </a:t>
            </a:r>
            <a:r>
              <a:rPr lang="en-US" sz="2600" b="1" dirty="0" err="1"/>
              <a:t>личностного</a:t>
            </a:r>
            <a:r>
              <a:rPr lang="en-US" sz="2600" b="1" dirty="0"/>
              <a:t> </a:t>
            </a:r>
            <a:r>
              <a:rPr lang="en-US" sz="2600" b="1" dirty="0" err="1"/>
              <a:t>потенциала</a:t>
            </a:r>
            <a:r>
              <a:rPr lang="en-US" sz="2600" b="1" dirty="0"/>
              <a:t>, </a:t>
            </a:r>
            <a:r>
              <a:rPr lang="en-US" sz="2600" b="1" dirty="0" err="1"/>
              <a:t>социализации</a:t>
            </a:r>
            <a:r>
              <a:rPr lang="en-US" sz="2600" b="1" dirty="0"/>
              <a:t>.</a:t>
            </a:r>
            <a:br>
              <a:rPr lang="en-US" sz="2600" dirty="0"/>
            </a:br>
            <a:endParaRPr lang="en-US" sz="2600" dirty="0"/>
          </a:p>
        </p:txBody>
      </p:sp>
      <p:sp>
        <p:nvSpPr>
          <p:cNvPr id="139" name="sketch line">
            <a:extLst>
              <a:ext uri="{FF2B5EF4-FFF2-40B4-BE49-F238E27FC236}">
                <a16:creationId xmlns:a16="http://schemas.microsoft.com/office/drawing/2014/main" id="{927D5270-6648-4CC1-8F78-48BE299CAC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2493" y="1767709"/>
            <a:ext cx="10972800" cy="18288"/>
          </a:xfrm>
          <a:custGeom>
            <a:avLst/>
            <a:gdLst>
              <a:gd name="connsiteX0" fmla="*/ 0 w 10972800"/>
              <a:gd name="connsiteY0" fmla="*/ 0 h 18288"/>
              <a:gd name="connsiteX1" fmla="*/ 356616 w 10972800"/>
              <a:gd name="connsiteY1" fmla="*/ 0 h 18288"/>
              <a:gd name="connsiteX2" fmla="*/ 1042416 w 10972800"/>
              <a:gd name="connsiteY2" fmla="*/ 0 h 18288"/>
              <a:gd name="connsiteX3" fmla="*/ 1947672 w 10972800"/>
              <a:gd name="connsiteY3" fmla="*/ 0 h 18288"/>
              <a:gd name="connsiteX4" fmla="*/ 2633472 w 10972800"/>
              <a:gd name="connsiteY4" fmla="*/ 0 h 18288"/>
              <a:gd name="connsiteX5" fmla="*/ 2990088 w 10972800"/>
              <a:gd name="connsiteY5" fmla="*/ 0 h 18288"/>
              <a:gd name="connsiteX6" fmla="*/ 3456432 w 10972800"/>
              <a:gd name="connsiteY6" fmla="*/ 0 h 18288"/>
              <a:gd name="connsiteX7" fmla="*/ 4361688 w 10972800"/>
              <a:gd name="connsiteY7" fmla="*/ 0 h 18288"/>
              <a:gd name="connsiteX8" fmla="*/ 5266944 w 10972800"/>
              <a:gd name="connsiteY8" fmla="*/ 0 h 18288"/>
              <a:gd name="connsiteX9" fmla="*/ 6172200 w 10972800"/>
              <a:gd name="connsiteY9" fmla="*/ 0 h 18288"/>
              <a:gd name="connsiteX10" fmla="*/ 6528816 w 10972800"/>
              <a:gd name="connsiteY10" fmla="*/ 0 h 18288"/>
              <a:gd name="connsiteX11" fmla="*/ 7214616 w 10972800"/>
              <a:gd name="connsiteY11" fmla="*/ 0 h 18288"/>
              <a:gd name="connsiteX12" fmla="*/ 7790688 w 10972800"/>
              <a:gd name="connsiteY12" fmla="*/ 0 h 18288"/>
              <a:gd name="connsiteX13" fmla="*/ 8147304 w 10972800"/>
              <a:gd name="connsiteY13" fmla="*/ 0 h 18288"/>
              <a:gd name="connsiteX14" fmla="*/ 9052560 w 10972800"/>
              <a:gd name="connsiteY14" fmla="*/ 0 h 18288"/>
              <a:gd name="connsiteX15" fmla="*/ 9409176 w 10972800"/>
              <a:gd name="connsiteY15" fmla="*/ 0 h 18288"/>
              <a:gd name="connsiteX16" fmla="*/ 9765792 w 10972800"/>
              <a:gd name="connsiteY16" fmla="*/ 0 h 18288"/>
              <a:gd name="connsiteX17" fmla="*/ 10341864 w 10972800"/>
              <a:gd name="connsiteY17" fmla="*/ 0 h 18288"/>
              <a:gd name="connsiteX18" fmla="*/ 10972800 w 10972800"/>
              <a:gd name="connsiteY18" fmla="*/ 0 h 18288"/>
              <a:gd name="connsiteX19" fmla="*/ 10972800 w 10972800"/>
              <a:gd name="connsiteY19" fmla="*/ 18288 h 18288"/>
              <a:gd name="connsiteX20" fmla="*/ 10177272 w 10972800"/>
              <a:gd name="connsiteY20" fmla="*/ 18288 h 18288"/>
              <a:gd name="connsiteX21" fmla="*/ 9820656 w 10972800"/>
              <a:gd name="connsiteY21" fmla="*/ 18288 h 18288"/>
              <a:gd name="connsiteX22" fmla="*/ 9464040 w 10972800"/>
              <a:gd name="connsiteY22" fmla="*/ 18288 h 18288"/>
              <a:gd name="connsiteX23" fmla="*/ 8778240 w 10972800"/>
              <a:gd name="connsiteY23" fmla="*/ 18288 h 18288"/>
              <a:gd name="connsiteX24" fmla="*/ 8421624 w 10972800"/>
              <a:gd name="connsiteY24" fmla="*/ 18288 h 18288"/>
              <a:gd name="connsiteX25" fmla="*/ 7735824 w 10972800"/>
              <a:gd name="connsiteY25" fmla="*/ 18288 h 18288"/>
              <a:gd name="connsiteX26" fmla="*/ 6940296 w 10972800"/>
              <a:gd name="connsiteY26" fmla="*/ 18288 h 18288"/>
              <a:gd name="connsiteX27" fmla="*/ 6254496 w 10972800"/>
              <a:gd name="connsiteY27" fmla="*/ 18288 h 18288"/>
              <a:gd name="connsiteX28" fmla="*/ 5458968 w 10972800"/>
              <a:gd name="connsiteY28" fmla="*/ 18288 h 18288"/>
              <a:gd name="connsiteX29" fmla="*/ 4663440 w 10972800"/>
              <a:gd name="connsiteY29" fmla="*/ 18288 h 18288"/>
              <a:gd name="connsiteX30" fmla="*/ 4306824 w 10972800"/>
              <a:gd name="connsiteY30" fmla="*/ 18288 h 18288"/>
              <a:gd name="connsiteX31" fmla="*/ 3840480 w 10972800"/>
              <a:gd name="connsiteY31" fmla="*/ 18288 h 18288"/>
              <a:gd name="connsiteX32" fmla="*/ 3264408 w 10972800"/>
              <a:gd name="connsiteY32" fmla="*/ 18288 h 18288"/>
              <a:gd name="connsiteX33" fmla="*/ 2578608 w 10972800"/>
              <a:gd name="connsiteY33" fmla="*/ 18288 h 18288"/>
              <a:gd name="connsiteX34" fmla="*/ 1673352 w 10972800"/>
              <a:gd name="connsiteY34" fmla="*/ 18288 h 18288"/>
              <a:gd name="connsiteX35" fmla="*/ 877824 w 10972800"/>
              <a:gd name="connsiteY35" fmla="*/ 18288 h 18288"/>
              <a:gd name="connsiteX36" fmla="*/ 0 w 10972800"/>
              <a:gd name="connsiteY36" fmla="*/ 18288 h 18288"/>
              <a:gd name="connsiteX37" fmla="*/ 0 w 10972800"/>
              <a:gd name="connsiteY37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10972800" h="18288" fill="none" extrusionOk="0">
                <a:moveTo>
                  <a:pt x="0" y="0"/>
                </a:moveTo>
                <a:cubicBezTo>
                  <a:pt x="165916" y="-1866"/>
                  <a:pt x="188720" y="13756"/>
                  <a:pt x="356616" y="0"/>
                </a:cubicBezTo>
                <a:cubicBezTo>
                  <a:pt x="524512" y="-13756"/>
                  <a:pt x="734781" y="8922"/>
                  <a:pt x="1042416" y="0"/>
                </a:cubicBezTo>
                <a:cubicBezTo>
                  <a:pt x="1350051" y="-8922"/>
                  <a:pt x="1595982" y="-26315"/>
                  <a:pt x="1947672" y="0"/>
                </a:cubicBezTo>
                <a:cubicBezTo>
                  <a:pt x="2299362" y="26315"/>
                  <a:pt x="2292691" y="-19526"/>
                  <a:pt x="2633472" y="0"/>
                </a:cubicBezTo>
                <a:cubicBezTo>
                  <a:pt x="2974253" y="19526"/>
                  <a:pt x="2857309" y="10773"/>
                  <a:pt x="2990088" y="0"/>
                </a:cubicBezTo>
                <a:cubicBezTo>
                  <a:pt x="3122867" y="-10773"/>
                  <a:pt x="3359343" y="7194"/>
                  <a:pt x="3456432" y="0"/>
                </a:cubicBezTo>
                <a:cubicBezTo>
                  <a:pt x="3553521" y="-7194"/>
                  <a:pt x="4136258" y="5108"/>
                  <a:pt x="4361688" y="0"/>
                </a:cubicBezTo>
                <a:cubicBezTo>
                  <a:pt x="4587118" y="-5108"/>
                  <a:pt x="4992424" y="-42958"/>
                  <a:pt x="5266944" y="0"/>
                </a:cubicBezTo>
                <a:cubicBezTo>
                  <a:pt x="5541464" y="42958"/>
                  <a:pt x="5882966" y="-3430"/>
                  <a:pt x="6172200" y="0"/>
                </a:cubicBezTo>
                <a:cubicBezTo>
                  <a:pt x="6461434" y="3430"/>
                  <a:pt x="6432127" y="6688"/>
                  <a:pt x="6528816" y="0"/>
                </a:cubicBezTo>
                <a:cubicBezTo>
                  <a:pt x="6625505" y="-6688"/>
                  <a:pt x="6916805" y="-436"/>
                  <a:pt x="7214616" y="0"/>
                </a:cubicBezTo>
                <a:cubicBezTo>
                  <a:pt x="7512427" y="436"/>
                  <a:pt x="7626159" y="-6909"/>
                  <a:pt x="7790688" y="0"/>
                </a:cubicBezTo>
                <a:cubicBezTo>
                  <a:pt x="7955217" y="6909"/>
                  <a:pt x="8048891" y="15307"/>
                  <a:pt x="8147304" y="0"/>
                </a:cubicBezTo>
                <a:cubicBezTo>
                  <a:pt x="8245717" y="-15307"/>
                  <a:pt x="8645618" y="-11734"/>
                  <a:pt x="9052560" y="0"/>
                </a:cubicBezTo>
                <a:cubicBezTo>
                  <a:pt x="9459502" y="11734"/>
                  <a:pt x="9320584" y="8388"/>
                  <a:pt x="9409176" y="0"/>
                </a:cubicBezTo>
                <a:cubicBezTo>
                  <a:pt x="9497768" y="-8388"/>
                  <a:pt x="9644192" y="8379"/>
                  <a:pt x="9765792" y="0"/>
                </a:cubicBezTo>
                <a:cubicBezTo>
                  <a:pt x="9887392" y="-8379"/>
                  <a:pt x="10105220" y="-12663"/>
                  <a:pt x="10341864" y="0"/>
                </a:cubicBezTo>
                <a:cubicBezTo>
                  <a:pt x="10578508" y="12663"/>
                  <a:pt x="10773103" y="-5786"/>
                  <a:pt x="10972800" y="0"/>
                </a:cubicBezTo>
                <a:cubicBezTo>
                  <a:pt x="10972146" y="8818"/>
                  <a:pt x="10972240" y="13823"/>
                  <a:pt x="10972800" y="18288"/>
                </a:cubicBezTo>
                <a:cubicBezTo>
                  <a:pt x="10588778" y="31598"/>
                  <a:pt x="10543381" y="-12698"/>
                  <a:pt x="10177272" y="18288"/>
                </a:cubicBezTo>
                <a:cubicBezTo>
                  <a:pt x="9811163" y="49274"/>
                  <a:pt x="9996817" y="25662"/>
                  <a:pt x="9820656" y="18288"/>
                </a:cubicBezTo>
                <a:cubicBezTo>
                  <a:pt x="9644495" y="10914"/>
                  <a:pt x="9607007" y="31631"/>
                  <a:pt x="9464040" y="18288"/>
                </a:cubicBezTo>
                <a:cubicBezTo>
                  <a:pt x="9321073" y="4945"/>
                  <a:pt x="9114189" y="28940"/>
                  <a:pt x="8778240" y="18288"/>
                </a:cubicBezTo>
                <a:cubicBezTo>
                  <a:pt x="8442291" y="7636"/>
                  <a:pt x="8594763" y="987"/>
                  <a:pt x="8421624" y="18288"/>
                </a:cubicBezTo>
                <a:cubicBezTo>
                  <a:pt x="8248485" y="35589"/>
                  <a:pt x="7929515" y="37573"/>
                  <a:pt x="7735824" y="18288"/>
                </a:cubicBezTo>
                <a:cubicBezTo>
                  <a:pt x="7542133" y="-997"/>
                  <a:pt x="7252504" y="33858"/>
                  <a:pt x="6940296" y="18288"/>
                </a:cubicBezTo>
                <a:cubicBezTo>
                  <a:pt x="6628088" y="2718"/>
                  <a:pt x="6528503" y="48389"/>
                  <a:pt x="6254496" y="18288"/>
                </a:cubicBezTo>
                <a:cubicBezTo>
                  <a:pt x="5980489" y="-11813"/>
                  <a:pt x="5695784" y="-3740"/>
                  <a:pt x="5458968" y="18288"/>
                </a:cubicBezTo>
                <a:cubicBezTo>
                  <a:pt x="5222152" y="40316"/>
                  <a:pt x="5010751" y="19095"/>
                  <a:pt x="4663440" y="18288"/>
                </a:cubicBezTo>
                <a:cubicBezTo>
                  <a:pt x="4316129" y="17481"/>
                  <a:pt x="4425552" y="1606"/>
                  <a:pt x="4306824" y="18288"/>
                </a:cubicBezTo>
                <a:cubicBezTo>
                  <a:pt x="4188096" y="34970"/>
                  <a:pt x="3941535" y="7481"/>
                  <a:pt x="3840480" y="18288"/>
                </a:cubicBezTo>
                <a:cubicBezTo>
                  <a:pt x="3739425" y="29095"/>
                  <a:pt x="3402388" y="17641"/>
                  <a:pt x="3264408" y="18288"/>
                </a:cubicBezTo>
                <a:cubicBezTo>
                  <a:pt x="3126428" y="18935"/>
                  <a:pt x="2776779" y="9983"/>
                  <a:pt x="2578608" y="18288"/>
                </a:cubicBezTo>
                <a:cubicBezTo>
                  <a:pt x="2380437" y="26593"/>
                  <a:pt x="1909468" y="25818"/>
                  <a:pt x="1673352" y="18288"/>
                </a:cubicBezTo>
                <a:cubicBezTo>
                  <a:pt x="1437236" y="10758"/>
                  <a:pt x="1131180" y="49884"/>
                  <a:pt x="877824" y="18288"/>
                </a:cubicBezTo>
                <a:cubicBezTo>
                  <a:pt x="624468" y="-13308"/>
                  <a:pt x="206753" y="2195"/>
                  <a:pt x="0" y="18288"/>
                </a:cubicBezTo>
                <a:cubicBezTo>
                  <a:pt x="313" y="10654"/>
                  <a:pt x="-263" y="4056"/>
                  <a:pt x="0" y="0"/>
                </a:cubicBezTo>
                <a:close/>
              </a:path>
              <a:path w="10972800" h="18288" stroke="0" extrusionOk="0">
                <a:moveTo>
                  <a:pt x="0" y="0"/>
                </a:moveTo>
                <a:cubicBezTo>
                  <a:pt x="164017" y="-17675"/>
                  <a:pt x="309425" y="9913"/>
                  <a:pt x="466344" y="0"/>
                </a:cubicBezTo>
                <a:cubicBezTo>
                  <a:pt x="623263" y="-9913"/>
                  <a:pt x="659300" y="-14524"/>
                  <a:pt x="822960" y="0"/>
                </a:cubicBezTo>
                <a:cubicBezTo>
                  <a:pt x="986620" y="14524"/>
                  <a:pt x="1105222" y="-16481"/>
                  <a:pt x="1289304" y="0"/>
                </a:cubicBezTo>
                <a:cubicBezTo>
                  <a:pt x="1473386" y="16481"/>
                  <a:pt x="1693223" y="26161"/>
                  <a:pt x="1975104" y="0"/>
                </a:cubicBezTo>
                <a:cubicBezTo>
                  <a:pt x="2256985" y="-26161"/>
                  <a:pt x="2435781" y="23061"/>
                  <a:pt x="2770632" y="0"/>
                </a:cubicBezTo>
                <a:cubicBezTo>
                  <a:pt x="3105483" y="-23061"/>
                  <a:pt x="3247479" y="-44011"/>
                  <a:pt x="3675888" y="0"/>
                </a:cubicBezTo>
                <a:cubicBezTo>
                  <a:pt x="4104297" y="44011"/>
                  <a:pt x="4280918" y="4017"/>
                  <a:pt x="4581144" y="0"/>
                </a:cubicBezTo>
                <a:cubicBezTo>
                  <a:pt x="4881370" y="-4017"/>
                  <a:pt x="5021699" y="-11889"/>
                  <a:pt x="5157216" y="0"/>
                </a:cubicBezTo>
                <a:cubicBezTo>
                  <a:pt x="5292733" y="11889"/>
                  <a:pt x="5603398" y="-17698"/>
                  <a:pt x="5952744" y="0"/>
                </a:cubicBezTo>
                <a:cubicBezTo>
                  <a:pt x="6302090" y="17698"/>
                  <a:pt x="6353093" y="-11909"/>
                  <a:pt x="6638544" y="0"/>
                </a:cubicBezTo>
                <a:cubicBezTo>
                  <a:pt x="6923995" y="11909"/>
                  <a:pt x="7053404" y="21630"/>
                  <a:pt x="7214616" y="0"/>
                </a:cubicBezTo>
                <a:cubicBezTo>
                  <a:pt x="7375828" y="-21630"/>
                  <a:pt x="7837963" y="3886"/>
                  <a:pt x="8010144" y="0"/>
                </a:cubicBezTo>
                <a:cubicBezTo>
                  <a:pt x="8182325" y="-3886"/>
                  <a:pt x="8224183" y="16009"/>
                  <a:pt x="8366760" y="0"/>
                </a:cubicBezTo>
                <a:cubicBezTo>
                  <a:pt x="8509337" y="-16009"/>
                  <a:pt x="8687920" y="-5720"/>
                  <a:pt x="8942832" y="0"/>
                </a:cubicBezTo>
                <a:cubicBezTo>
                  <a:pt x="9197744" y="5720"/>
                  <a:pt x="9368437" y="20479"/>
                  <a:pt x="9628632" y="0"/>
                </a:cubicBezTo>
                <a:cubicBezTo>
                  <a:pt x="9888827" y="-20479"/>
                  <a:pt x="10560858" y="-20746"/>
                  <a:pt x="10972800" y="0"/>
                </a:cubicBezTo>
                <a:cubicBezTo>
                  <a:pt x="10972186" y="5722"/>
                  <a:pt x="10972980" y="12495"/>
                  <a:pt x="10972800" y="18288"/>
                </a:cubicBezTo>
                <a:cubicBezTo>
                  <a:pt x="10786146" y="12536"/>
                  <a:pt x="10623717" y="14033"/>
                  <a:pt x="10506456" y="18288"/>
                </a:cubicBezTo>
                <a:cubicBezTo>
                  <a:pt x="10389195" y="22543"/>
                  <a:pt x="10296178" y="20107"/>
                  <a:pt x="10149840" y="18288"/>
                </a:cubicBezTo>
                <a:cubicBezTo>
                  <a:pt x="10003502" y="16469"/>
                  <a:pt x="9767530" y="28891"/>
                  <a:pt x="9464040" y="18288"/>
                </a:cubicBezTo>
                <a:cubicBezTo>
                  <a:pt x="9160550" y="7685"/>
                  <a:pt x="9229050" y="2659"/>
                  <a:pt x="8997696" y="18288"/>
                </a:cubicBezTo>
                <a:cubicBezTo>
                  <a:pt x="8766342" y="33917"/>
                  <a:pt x="8340136" y="34864"/>
                  <a:pt x="8092440" y="18288"/>
                </a:cubicBezTo>
                <a:cubicBezTo>
                  <a:pt x="7844744" y="1712"/>
                  <a:pt x="7863720" y="27405"/>
                  <a:pt x="7735824" y="18288"/>
                </a:cubicBezTo>
                <a:cubicBezTo>
                  <a:pt x="7607928" y="9171"/>
                  <a:pt x="7323619" y="461"/>
                  <a:pt x="7050024" y="18288"/>
                </a:cubicBezTo>
                <a:cubicBezTo>
                  <a:pt x="6776429" y="36115"/>
                  <a:pt x="6787899" y="28206"/>
                  <a:pt x="6693408" y="18288"/>
                </a:cubicBezTo>
                <a:cubicBezTo>
                  <a:pt x="6598917" y="8370"/>
                  <a:pt x="6395231" y="19114"/>
                  <a:pt x="6227064" y="18288"/>
                </a:cubicBezTo>
                <a:cubicBezTo>
                  <a:pt x="6058897" y="17462"/>
                  <a:pt x="5618582" y="1091"/>
                  <a:pt x="5431536" y="18288"/>
                </a:cubicBezTo>
                <a:cubicBezTo>
                  <a:pt x="5244490" y="35485"/>
                  <a:pt x="4729797" y="-9650"/>
                  <a:pt x="4526280" y="18288"/>
                </a:cubicBezTo>
                <a:cubicBezTo>
                  <a:pt x="4322763" y="46226"/>
                  <a:pt x="4216797" y="756"/>
                  <a:pt x="4059936" y="18288"/>
                </a:cubicBezTo>
                <a:cubicBezTo>
                  <a:pt x="3903075" y="35820"/>
                  <a:pt x="3537912" y="42098"/>
                  <a:pt x="3374136" y="18288"/>
                </a:cubicBezTo>
                <a:cubicBezTo>
                  <a:pt x="3210360" y="-5522"/>
                  <a:pt x="3126842" y="39135"/>
                  <a:pt x="2907792" y="18288"/>
                </a:cubicBezTo>
                <a:cubicBezTo>
                  <a:pt x="2688742" y="-2559"/>
                  <a:pt x="2490436" y="34100"/>
                  <a:pt x="2112264" y="18288"/>
                </a:cubicBezTo>
                <a:cubicBezTo>
                  <a:pt x="1734092" y="2476"/>
                  <a:pt x="1744622" y="-7274"/>
                  <a:pt x="1536192" y="18288"/>
                </a:cubicBezTo>
                <a:cubicBezTo>
                  <a:pt x="1327762" y="43850"/>
                  <a:pt x="1189025" y="6435"/>
                  <a:pt x="1069848" y="18288"/>
                </a:cubicBezTo>
                <a:cubicBezTo>
                  <a:pt x="950671" y="30141"/>
                  <a:pt x="858345" y="33684"/>
                  <a:pt x="713232" y="18288"/>
                </a:cubicBezTo>
                <a:cubicBezTo>
                  <a:pt x="568119" y="2892"/>
                  <a:pt x="250292" y="5410"/>
                  <a:pt x="0" y="18288"/>
                </a:cubicBezTo>
                <a:cubicBezTo>
                  <a:pt x="465" y="13062"/>
                  <a:pt x="-894" y="9029"/>
                  <a:pt x="0" y="0"/>
                </a:cubicBezTo>
                <a:close/>
              </a:path>
            </a:pathLst>
          </a:custGeom>
          <a:solidFill>
            <a:schemeClr val="accent2">
              <a:alpha val="75000"/>
            </a:schemeClr>
          </a:solidFill>
          <a:ln w="44450" cap="rnd">
            <a:solidFill>
              <a:schemeClr val="accent2">
                <a:alpha val="75000"/>
              </a:schemeClr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8" name="Picture 4">
            <a:extLst>
              <a:ext uri="{FF2B5EF4-FFF2-40B4-BE49-F238E27FC236}">
                <a16:creationId xmlns:a16="http://schemas.microsoft.com/office/drawing/2014/main" id="{7CCC90E7-3DD5-44AF-9E38-77DEECD90AC9}"/>
              </a:ext>
            </a:extLst>
          </p:cNvPr>
          <p:cNvPicPr>
            <a:picLocks noGrp="1" noChangeAspect="1" noChangeArrowheads="1"/>
          </p:cNvPicPr>
          <p:nvPr>
            <p:ph sz="half"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652" r="20019"/>
          <a:stretch/>
        </p:blipFill>
        <p:spPr bwMode="auto">
          <a:xfrm>
            <a:off x="572492" y="2002056"/>
            <a:ext cx="3943849" cy="4184060"/>
          </a:xfrm>
          <a:custGeom>
            <a:avLst/>
            <a:gdLst/>
            <a:ahLst/>
            <a:cxnLst/>
            <a:rect l="l" t="t" r="r" b="b"/>
            <a:pathLst>
              <a:path w="3807743" h="6307845">
                <a:moveTo>
                  <a:pt x="723201" y="386"/>
                </a:moveTo>
                <a:cubicBezTo>
                  <a:pt x="853884" y="-4204"/>
                  <a:pt x="1013493" y="33912"/>
                  <a:pt x="1176100" y="22622"/>
                </a:cubicBezTo>
                <a:cubicBezTo>
                  <a:pt x="1230302" y="18859"/>
                  <a:pt x="1281736" y="20622"/>
                  <a:pt x="1331852" y="24473"/>
                </a:cubicBezTo>
                <a:lnTo>
                  <a:pt x="1439547" y="34944"/>
                </a:lnTo>
                <a:lnTo>
                  <a:pt x="1484197" y="36226"/>
                </a:lnTo>
                <a:cubicBezTo>
                  <a:pt x="1535166" y="35421"/>
                  <a:pt x="1586369" y="31625"/>
                  <a:pt x="1636625" y="22622"/>
                </a:cubicBezTo>
                <a:cubicBezTo>
                  <a:pt x="1686882" y="13619"/>
                  <a:pt x="1729837" y="10653"/>
                  <a:pt x="1768740" y="10885"/>
                </a:cubicBezTo>
                <a:lnTo>
                  <a:pt x="1829538" y="15086"/>
                </a:lnTo>
                <a:lnTo>
                  <a:pt x="1869968" y="7996"/>
                </a:lnTo>
                <a:cubicBezTo>
                  <a:pt x="1953577" y="-31"/>
                  <a:pt x="2036989" y="9808"/>
                  <a:pt x="2112925" y="20118"/>
                </a:cubicBezTo>
                <a:lnTo>
                  <a:pt x="2119331" y="20977"/>
                </a:lnTo>
                <a:lnTo>
                  <a:pt x="2221855" y="13374"/>
                </a:lnTo>
                <a:cubicBezTo>
                  <a:pt x="2261207" y="12845"/>
                  <a:pt x="2298379" y="14359"/>
                  <a:pt x="2333484" y="16393"/>
                </a:cubicBezTo>
                <a:lnTo>
                  <a:pt x="2372613" y="18812"/>
                </a:lnTo>
                <a:lnTo>
                  <a:pt x="2404945" y="9387"/>
                </a:lnTo>
                <a:cubicBezTo>
                  <a:pt x="2452532" y="1754"/>
                  <a:pt x="2506192" y="9333"/>
                  <a:pt x="2561622" y="17814"/>
                </a:cubicBezTo>
                <a:lnTo>
                  <a:pt x="2583950" y="20591"/>
                </a:lnTo>
                <a:lnTo>
                  <a:pt x="2643527" y="20319"/>
                </a:lnTo>
                <a:cubicBezTo>
                  <a:pt x="2669677" y="20426"/>
                  <a:pt x="2697963" y="20717"/>
                  <a:pt x="2727392" y="21103"/>
                </a:cubicBezTo>
                <a:lnTo>
                  <a:pt x="2786908" y="21989"/>
                </a:lnTo>
                <a:lnTo>
                  <a:pt x="2846459" y="13267"/>
                </a:lnTo>
                <a:cubicBezTo>
                  <a:pt x="2896401" y="10176"/>
                  <a:pt x="2960607" y="12733"/>
                  <a:pt x="3036361" y="17072"/>
                </a:cubicBezTo>
                <a:lnTo>
                  <a:pt x="3129100" y="22671"/>
                </a:lnTo>
                <a:lnTo>
                  <a:pt x="3130653" y="22622"/>
                </a:lnTo>
                <a:cubicBezTo>
                  <a:pt x="3178874" y="19804"/>
                  <a:pt x="3260845" y="26231"/>
                  <a:pt x="3352422" y="32691"/>
                </a:cubicBezTo>
                <a:lnTo>
                  <a:pt x="3362608" y="33356"/>
                </a:lnTo>
                <a:lnTo>
                  <a:pt x="3446036" y="35579"/>
                </a:lnTo>
                <a:cubicBezTo>
                  <a:pt x="3550323" y="36566"/>
                  <a:pt x="3662083" y="33535"/>
                  <a:pt x="3778601" y="22622"/>
                </a:cubicBezTo>
                <a:cubicBezTo>
                  <a:pt x="3793981" y="243672"/>
                  <a:pt x="3764152" y="318695"/>
                  <a:pt x="3778601" y="467157"/>
                </a:cubicBezTo>
                <a:cubicBezTo>
                  <a:pt x="3790077" y="557563"/>
                  <a:pt x="3783697" y="684218"/>
                  <a:pt x="3777639" y="811856"/>
                </a:cubicBezTo>
                <a:lnTo>
                  <a:pt x="3773760" y="922625"/>
                </a:lnTo>
                <a:lnTo>
                  <a:pt x="3778601" y="974384"/>
                </a:lnTo>
                <a:cubicBezTo>
                  <a:pt x="3785784" y="1003717"/>
                  <a:pt x="3785160" y="1041120"/>
                  <a:pt x="3781239" y="1085904"/>
                </a:cubicBezTo>
                <a:lnTo>
                  <a:pt x="3776107" y="1132519"/>
                </a:lnTo>
                <a:lnTo>
                  <a:pt x="3778601" y="1162456"/>
                </a:lnTo>
                <a:cubicBezTo>
                  <a:pt x="3791360" y="1256797"/>
                  <a:pt x="3774958" y="1367020"/>
                  <a:pt x="3763568" y="1469787"/>
                </a:cubicBezTo>
                <a:lnTo>
                  <a:pt x="3758806" y="1520515"/>
                </a:lnTo>
                <a:lnTo>
                  <a:pt x="3760417" y="1549437"/>
                </a:lnTo>
                <a:cubicBezTo>
                  <a:pt x="3764298" y="1588133"/>
                  <a:pt x="3770171" y="1628243"/>
                  <a:pt x="3778601" y="1669683"/>
                </a:cubicBezTo>
                <a:cubicBezTo>
                  <a:pt x="3846039" y="2001203"/>
                  <a:pt x="3774784" y="2142285"/>
                  <a:pt x="3778601" y="2364982"/>
                </a:cubicBezTo>
                <a:lnTo>
                  <a:pt x="3776565" y="2406088"/>
                </a:lnTo>
                <a:lnTo>
                  <a:pt x="3778601" y="2427673"/>
                </a:lnTo>
                <a:cubicBezTo>
                  <a:pt x="3821357" y="2695960"/>
                  <a:pt x="3735684" y="2699438"/>
                  <a:pt x="3778601" y="2809517"/>
                </a:cubicBezTo>
                <a:cubicBezTo>
                  <a:pt x="3789330" y="2837037"/>
                  <a:pt x="3791666" y="2872927"/>
                  <a:pt x="3789892" y="2914654"/>
                </a:cubicBezTo>
                <a:lnTo>
                  <a:pt x="3784971" y="2966248"/>
                </a:lnTo>
                <a:lnTo>
                  <a:pt x="3796722" y="3024078"/>
                </a:lnTo>
                <a:cubicBezTo>
                  <a:pt x="3809238" y="3115139"/>
                  <a:pt x="3806232" y="3210898"/>
                  <a:pt x="3799338" y="3302850"/>
                </a:cubicBezTo>
                <a:lnTo>
                  <a:pt x="3787405" y="3438354"/>
                </a:lnTo>
                <a:lnTo>
                  <a:pt x="3790719" y="3460532"/>
                </a:lnTo>
                <a:cubicBezTo>
                  <a:pt x="3797323" y="3541872"/>
                  <a:pt x="3789007" y="3624193"/>
                  <a:pt x="3780361" y="3709762"/>
                </a:cubicBezTo>
                <a:lnTo>
                  <a:pt x="3780169" y="3712283"/>
                </a:lnTo>
                <a:lnTo>
                  <a:pt x="3781239" y="3768266"/>
                </a:lnTo>
                <a:cubicBezTo>
                  <a:pt x="3780994" y="3815588"/>
                  <a:pt x="3779902" y="3863939"/>
                  <a:pt x="3778794" y="3912511"/>
                </a:cubicBezTo>
                <a:lnTo>
                  <a:pt x="3776324" y="4054010"/>
                </a:lnTo>
                <a:lnTo>
                  <a:pt x="3778601" y="4074733"/>
                </a:lnTo>
                <a:cubicBezTo>
                  <a:pt x="3822365" y="4336760"/>
                  <a:pt x="3765189" y="4482586"/>
                  <a:pt x="3778601" y="4644650"/>
                </a:cubicBezTo>
                <a:cubicBezTo>
                  <a:pt x="3781954" y="4685166"/>
                  <a:pt x="3782850" y="4718916"/>
                  <a:pt x="3782504" y="4749344"/>
                </a:cubicBezTo>
                <a:lnTo>
                  <a:pt x="3780512" y="4796832"/>
                </a:lnTo>
                <a:lnTo>
                  <a:pt x="3786260" y="4877451"/>
                </a:lnTo>
                <a:cubicBezTo>
                  <a:pt x="3786165" y="4918212"/>
                  <a:pt x="3784020" y="4964155"/>
                  <a:pt x="3781623" y="5015963"/>
                </a:cubicBezTo>
                <a:lnTo>
                  <a:pt x="3779076" y="5087925"/>
                </a:lnTo>
                <a:lnTo>
                  <a:pt x="3779599" y="5155456"/>
                </a:lnTo>
                <a:lnTo>
                  <a:pt x="3775907" y="5219073"/>
                </a:lnTo>
                <a:lnTo>
                  <a:pt x="3778601" y="5402640"/>
                </a:lnTo>
                <a:cubicBezTo>
                  <a:pt x="3780494" y="5441637"/>
                  <a:pt x="3781680" y="5475146"/>
                  <a:pt x="3782335" y="5504141"/>
                </a:cubicBezTo>
                <a:lnTo>
                  <a:pt x="3782798" y="5566951"/>
                </a:lnTo>
                <a:lnTo>
                  <a:pt x="3786885" y="5599303"/>
                </a:lnTo>
                <a:cubicBezTo>
                  <a:pt x="3799534" y="5776838"/>
                  <a:pt x="3769350" y="6111156"/>
                  <a:pt x="3778601" y="6291711"/>
                </a:cubicBezTo>
                <a:cubicBezTo>
                  <a:pt x="3687392" y="6306733"/>
                  <a:pt x="3632350" y="6304889"/>
                  <a:pt x="3574752" y="6300212"/>
                </a:cubicBezTo>
                <a:lnTo>
                  <a:pt x="3545837" y="6297718"/>
                </a:lnTo>
                <a:lnTo>
                  <a:pt x="3527963" y="6296834"/>
                </a:lnTo>
                <a:cubicBezTo>
                  <a:pt x="3482151" y="6294419"/>
                  <a:pt x="3430025" y="6291672"/>
                  <a:pt x="3355561" y="6291711"/>
                </a:cubicBezTo>
                <a:cubicBezTo>
                  <a:pt x="3304843" y="6293555"/>
                  <a:pt x="3262749" y="6292377"/>
                  <a:pt x="3225711" y="6290098"/>
                </a:cubicBezTo>
                <a:lnTo>
                  <a:pt x="3218247" y="6289525"/>
                </a:lnTo>
                <a:lnTo>
                  <a:pt x="3198550" y="6289212"/>
                </a:lnTo>
                <a:cubicBezTo>
                  <a:pt x="3144315" y="6287803"/>
                  <a:pt x="3088976" y="6286105"/>
                  <a:pt x="3034921" y="6284968"/>
                </a:cubicBezTo>
                <a:lnTo>
                  <a:pt x="2973802" y="6284626"/>
                </a:lnTo>
                <a:lnTo>
                  <a:pt x="2932520" y="6291711"/>
                </a:lnTo>
                <a:cubicBezTo>
                  <a:pt x="2893699" y="6300111"/>
                  <a:pt x="2847670" y="6301992"/>
                  <a:pt x="2797581" y="6300669"/>
                </a:cubicBezTo>
                <a:lnTo>
                  <a:pt x="2672392" y="6292599"/>
                </a:lnTo>
                <a:lnTo>
                  <a:pt x="2629726" y="6293120"/>
                </a:lnTo>
                <a:lnTo>
                  <a:pt x="2540544" y="6284698"/>
                </a:lnTo>
                <a:lnTo>
                  <a:pt x="2473475" y="6280786"/>
                </a:lnTo>
                <a:cubicBezTo>
                  <a:pt x="2419724" y="6279900"/>
                  <a:pt x="2368202" y="6282437"/>
                  <a:pt x="2322057" y="6291711"/>
                </a:cubicBezTo>
                <a:cubicBezTo>
                  <a:pt x="2275912" y="6300985"/>
                  <a:pt x="2236301" y="6305003"/>
                  <a:pt x="2199195" y="6305968"/>
                </a:cubicBezTo>
                <a:lnTo>
                  <a:pt x="2094190" y="6302012"/>
                </a:lnTo>
                <a:lnTo>
                  <a:pt x="2029724" y="6307766"/>
                </a:lnTo>
                <a:cubicBezTo>
                  <a:pt x="1971866" y="6308389"/>
                  <a:pt x="1916420" y="6305265"/>
                  <a:pt x="1864312" y="6301339"/>
                </a:cubicBezTo>
                <a:lnTo>
                  <a:pt x="1761307" y="6293375"/>
                </a:lnTo>
                <a:lnTo>
                  <a:pt x="1745972" y="6293782"/>
                </a:lnTo>
                <a:cubicBezTo>
                  <a:pt x="1699734" y="6294177"/>
                  <a:pt x="1664143" y="6292827"/>
                  <a:pt x="1633352" y="6291083"/>
                </a:cubicBezTo>
                <a:lnTo>
                  <a:pt x="1621369" y="6290324"/>
                </a:lnTo>
                <a:lnTo>
                  <a:pt x="1599140" y="6291711"/>
                </a:lnTo>
                <a:cubicBezTo>
                  <a:pt x="1564093" y="6296354"/>
                  <a:pt x="1527169" y="6296254"/>
                  <a:pt x="1488567" y="6294097"/>
                </a:cubicBezTo>
                <a:lnTo>
                  <a:pt x="1429716" y="6289243"/>
                </a:lnTo>
                <a:lnTo>
                  <a:pt x="1401008" y="6291711"/>
                </a:lnTo>
                <a:cubicBezTo>
                  <a:pt x="1314301" y="6301163"/>
                  <a:pt x="1222976" y="6299856"/>
                  <a:pt x="1127367" y="6296839"/>
                </a:cubicBezTo>
                <a:lnTo>
                  <a:pt x="1062601" y="6295730"/>
                </a:lnTo>
                <a:lnTo>
                  <a:pt x="964991" y="6305909"/>
                </a:lnTo>
                <a:cubicBezTo>
                  <a:pt x="833250" y="6307778"/>
                  <a:pt x="714190" y="6280255"/>
                  <a:pt x="603122" y="6291711"/>
                </a:cubicBezTo>
                <a:cubicBezTo>
                  <a:pt x="455032" y="6306986"/>
                  <a:pt x="261206" y="6260346"/>
                  <a:pt x="30143" y="6291711"/>
                </a:cubicBezTo>
                <a:cubicBezTo>
                  <a:pt x="-1198" y="6167281"/>
                  <a:pt x="7291" y="6044138"/>
                  <a:pt x="19371" y="5934598"/>
                </a:cubicBezTo>
                <a:lnTo>
                  <a:pt x="33559" y="5801663"/>
                </a:lnTo>
                <a:lnTo>
                  <a:pt x="30143" y="5784485"/>
                </a:lnTo>
                <a:cubicBezTo>
                  <a:pt x="7257" y="5691455"/>
                  <a:pt x="7506" y="5585492"/>
                  <a:pt x="13352" y="5476692"/>
                </a:cubicBezTo>
                <a:lnTo>
                  <a:pt x="21882" y="5346809"/>
                </a:lnTo>
                <a:lnTo>
                  <a:pt x="22064" y="5339439"/>
                </a:lnTo>
                <a:lnTo>
                  <a:pt x="29601" y="5166357"/>
                </a:lnTo>
                <a:lnTo>
                  <a:pt x="30143" y="5151877"/>
                </a:lnTo>
                <a:cubicBezTo>
                  <a:pt x="30018" y="5125783"/>
                  <a:pt x="30111" y="5102484"/>
                  <a:pt x="30346" y="5081409"/>
                </a:cubicBezTo>
                <a:lnTo>
                  <a:pt x="30433" y="5076663"/>
                </a:lnTo>
                <a:lnTo>
                  <a:pt x="30143" y="4963804"/>
                </a:lnTo>
                <a:cubicBezTo>
                  <a:pt x="27040" y="4910138"/>
                  <a:pt x="27067" y="4856021"/>
                  <a:pt x="28459" y="4800989"/>
                </a:cubicBezTo>
                <a:lnTo>
                  <a:pt x="30399" y="4750796"/>
                </a:lnTo>
                <a:lnTo>
                  <a:pt x="31514" y="4666872"/>
                </a:lnTo>
                <a:lnTo>
                  <a:pt x="34697" y="4639551"/>
                </a:lnTo>
                <a:lnTo>
                  <a:pt x="34963" y="4632686"/>
                </a:lnTo>
                <a:cubicBezTo>
                  <a:pt x="37318" y="4575362"/>
                  <a:pt x="39271" y="4516661"/>
                  <a:pt x="39056" y="4456118"/>
                </a:cubicBezTo>
                <a:lnTo>
                  <a:pt x="36996" y="4412759"/>
                </a:lnTo>
                <a:lnTo>
                  <a:pt x="30143" y="4388188"/>
                </a:lnTo>
                <a:cubicBezTo>
                  <a:pt x="7389" y="4328002"/>
                  <a:pt x="11492" y="4256950"/>
                  <a:pt x="19232" y="4188739"/>
                </a:cubicBezTo>
                <a:lnTo>
                  <a:pt x="23985" y="4147809"/>
                </a:lnTo>
                <a:lnTo>
                  <a:pt x="23690" y="4087290"/>
                </a:lnTo>
                <a:lnTo>
                  <a:pt x="29097" y="3984687"/>
                </a:lnTo>
                <a:lnTo>
                  <a:pt x="28035" y="3962690"/>
                </a:lnTo>
                <a:cubicBezTo>
                  <a:pt x="28525" y="3945828"/>
                  <a:pt x="30052" y="3926691"/>
                  <a:pt x="32148" y="3905387"/>
                </a:cubicBezTo>
                <a:lnTo>
                  <a:pt x="34754" y="3881032"/>
                </a:lnTo>
                <a:lnTo>
                  <a:pt x="39206" y="3802233"/>
                </a:lnTo>
                <a:cubicBezTo>
                  <a:pt x="39778" y="3763353"/>
                  <a:pt x="37619" y="3728800"/>
                  <a:pt x="30143" y="3698588"/>
                </a:cubicBezTo>
                <a:cubicBezTo>
                  <a:pt x="7714" y="3607954"/>
                  <a:pt x="33117" y="3482508"/>
                  <a:pt x="36579" y="3365983"/>
                </a:cubicBezTo>
                <a:lnTo>
                  <a:pt x="36510" y="3356621"/>
                </a:lnTo>
                <a:lnTo>
                  <a:pt x="30143" y="3311044"/>
                </a:lnTo>
                <a:cubicBezTo>
                  <a:pt x="14271" y="3224157"/>
                  <a:pt x="11445" y="3149243"/>
                  <a:pt x="14856" y="3082749"/>
                </a:cubicBezTo>
                <a:lnTo>
                  <a:pt x="22229" y="3005366"/>
                </a:lnTo>
                <a:lnTo>
                  <a:pt x="27244" y="2895198"/>
                </a:lnTo>
                <a:cubicBezTo>
                  <a:pt x="29143" y="2848776"/>
                  <a:pt x="30527" y="2799531"/>
                  <a:pt x="30143" y="2746826"/>
                </a:cubicBezTo>
                <a:lnTo>
                  <a:pt x="36784" y="2638240"/>
                </a:lnTo>
                <a:lnTo>
                  <a:pt x="30143" y="2615745"/>
                </a:lnTo>
                <a:cubicBezTo>
                  <a:pt x="-20952" y="2495890"/>
                  <a:pt x="17898" y="2340273"/>
                  <a:pt x="37923" y="2201958"/>
                </a:cubicBezTo>
                <a:lnTo>
                  <a:pt x="42734" y="2158379"/>
                </a:lnTo>
                <a:lnTo>
                  <a:pt x="30143" y="2114218"/>
                </a:lnTo>
                <a:cubicBezTo>
                  <a:pt x="2269" y="2040950"/>
                  <a:pt x="-2735" y="1972014"/>
                  <a:pt x="1162" y="1906697"/>
                </a:cubicBezTo>
                <a:lnTo>
                  <a:pt x="6289" y="1854885"/>
                </a:lnTo>
                <a:lnTo>
                  <a:pt x="8053" y="1809168"/>
                </a:lnTo>
                <a:cubicBezTo>
                  <a:pt x="9832" y="1790244"/>
                  <a:pt x="12470" y="1771472"/>
                  <a:pt x="15415" y="1752867"/>
                </a:cubicBezTo>
                <a:lnTo>
                  <a:pt x="30925" y="1652561"/>
                </a:lnTo>
                <a:lnTo>
                  <a:pt x="30143" y="1606992"/>
                </a:lnTo>
                <a:cubicBezTo>
                  <a:pt x="28397" y="1588584"/>
                  <a:pt x="27931" y="1568665"/>
                  <a:pt x="28348" y="1547550"/>
                </a:cubicBezTo>
                <a:lnTo>
                  <a:pt x="29206" y="1531212"/>
                </a:lnTo>
                <a:lnTo>
                  <a:pt x="23637" y="1487282"/>
                </a:lnTo>
                <a:cubicBezTo>
                  <a:pt x="16479" y="1367166"/>
                  <a:pt x="59638" y="1246041"/>
                  <a:pt x="30143" y="1156757"/>
                </a:cubicBezTo>
                <a:cubicBezTo>
                  <a:pt x="21716" y="1131248"/>
                  <a:pt x="18318" y="1090735"/>
                  <a:pt x="17757" y="1041370"/>
                </a:cubicBezTo>
                <a:lnTo>
                  <a:pt x="18463" y="985697"/>
                </a:lnTo>
                <a:lnTo>
                  <a:pt x="16239" y="975915"/>
                </a:lnTo>
                <a:cubicBezTo>
                  <a:pt x="13541" y="957312"/>
                  <a:pt x="12597" y="940330"/>
                  <a:pt x="12862" y="924477"/>
                </a:cubicBezTo>
                <a:lnTo>
                  <a:pt x="23640" y="845857"/>
                </a:lnTo>
                <a:lnTo>
                  <a:pt x="30907" y="688163"/>
                </a:lnTo>
                <a:lnTo>
                  <a:pt x="31375" y="662715"/>
                </a:lnTo>
                <a:lnTo>
                  <a:pt x="30143" y="655230"/>
                </a:lnTo>
                <a:cubicBezTo>
                  <a:pt x="20345" y="615334"/>
                  <a:pt x="17924" y="569960"/>
                  <a:pt x="19185" y="520814"/>
                </a:cubicBezTo>
                <a:lnTo>
                  <a:pt x="26662" y="415314"/>
                </a:lnTo>
                <a:lnTo>
                  <a:pt x="25635" y="383217"/>
                </a:lnTo>
                <a:cubicBezTo>
                  <a:pt x="25461" y="243905"/>
                  <a:pt x="35455" y="113017"/>
                  <a:pt x="30143" y="22622"/>
                </a:cubicBezTo>
                <a:cubicBezTo>
                  <a:pt x="90096" y="13526"/>
                  <a:pt x="146841" y="12585"/>
                  <a:pt x="200495" y="15390"/>
                </a:cubicBezTo>
                <a:lnTo>
                  <a:pt x="324102" y="27794"/>
                </a:lnTo>
                <a:lnTo>
                  <a:pt x="329634" y="27979"/>
                </a:lnTo>
                <a:cubicBezTo>
                  <a:pt x="398332" y="30204"/>
                  <a:pt x="468106" y="31425"/>
                  <a:pt x="551798" y="27886"/>
                </a:cubicBezTo>
                <a:lnTo>
                  <a:pt x="592464" y="25476"/>
                </a:lnTo>
                <a:lnTo>
                  <a:pt x="603122" y="22622"/>
                </a:lnTo>
                <a:cubicBezTo>
                  <a:pt x="639294" y="8191"/>
                  <a:pt x="679641" y="1916"/>
                  <a:pt x="723201" y="386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39" name="Объект 5">
            <a:extLst>
              <a:ext uri="{FF2B5EF4-FFF2-40B4-BE49-F238E27FC236}">
                <a16:creationId xmlns:a16="http://schemas.microsoft.com/office/drawing/2014/main" id="{238C0338-9DF6-46CC-B1E6-C66C9D9EF19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409768" y="2002056"/>
            <a:ext cx="7779183" cy="4837656"/>
          </a:xfrm>
        </p:spPr>
        <p:txBody>
          <a:bodyPr vert="horz" lIns="91440" tIns="45720" rIns="91440" bIns="45720" rtlCol="0" anchor="t">
            <a:normAutofit fontScale="92500"/>
          </a:bodyPr>
          <a:lstStyle/>
          <a:p>
            <a:pPr marL="0"/>
            <a:r>
              <a:rPr lang="en-US" b="1" u="sng" dirty="0" err="1">
                <a:solidFill>
                  <a:srgbClr val="C00000"/>
                </a:solidFill>
              </a:rPr>
              <a:t>Задачи</a:t>
            </a:r>
            <a:r>
              <a:rPr lang="en-US" b="1" u="sng" dirty="0">
                <a:solidFill>
                  <a:srgbClr val="C00000"/>
                </a:solidFill>
              </a:rPr>
              <a:t>:</a:t>
            </a:r>
          </a:p>
          <a:p>
            <a:r>
              <a:rPr lang="en-US" sz="2400" dirty="0" err="1"/>
              <a:t>активизация</a:t>
            </a:r>
            <a:r>
              <a:rPr lang="en-US" sz="2400" dirty="0"/>
              <a:t> </a:t>
            </a:r>
            <a:r>
              <a:rPr lang="en-US" sz="2400" dirty="0" err="1"/>
              <a:t>познавательной</a:t>
            </a:r>
            <a:r>
              <a:rPr lang="en-US" sz="2400" dirty="0"/>
              <a:t>, </a:t>
            </a:r>
            <a:r>
              <a:rPr lang="en-US" sz="2400" dirty="0" err="1"/>
              <a:t>интеллектуальной</a:t>
            </a:r>
            <a:r>
              <a:rPr lang="en-US" sz="2400" dirty="0"/>
              <a:t> и </a:t>
            </a:r>
            <a:r>
              <a:rPr lang="en-US" sz="2400" dirty="0" err="1"/>
              <a:t>творческой</a:t>
            </a:r>
            <a:r>
              <a:rPr lang="en-US" sz="2400" dirty="0"/>
              <a:t> </a:t>
            </a:r>
            <a:r>
              <a:rPr lang="en-US" sz="2400" dirty="0" err="1"/>
              <a:t>инициативы</a:t>
            </a:r>
            <a:r>
              <a:rPr lang="en-US" sz="2400" dirty="0"/>
              <a:t> </a:t>
            </a:r>
            <a:r>
              <a:rPr lang="en-US" sz="2400" dirty="0" err="1"/>
              <a:t>дошкольников</a:t>
            </a:r>
            <a:r>
              <a:rPr lang="en-US" sz="2400" dirty="0"/>
              <a:t>, </a:t>
            </a:r>
            <a:r>
              <a:rPr lang="en-US" sz="2400" dirty="0" err="1"/>
              <a:t>средствами</a:t>
            </a:r>
            <a:r>
              <a:rPr lang="en-US" sz="2400" dirty="0"/>
              <a:t> </a:t>
            </a:r>
            <a:r>
              <a:rPr lang="en-US" sz="2400" dirty="0" err="1"/>
              <a:t>театрально-игровой</a:t>
            </a:r>
            <a:r>
              <a:rPr lang="en-US" sz="2400" dirty="0"/>
              <a:t> </a:t>
            </a:r>
            <a:r>
              <a:rPr lang="en-US" sz="2400" dirty="0" err="1"/>
              <a:t>деятельности</a:t>
            </a:r>
            <a:r>
              <a:rPr lang="en-US" sz="2400" dirty="0"/>
              <a:t>;</a:t>
            </a:r>
          </a:p>
          <a:p>
            <a:pPr lvl="0"/>
            <a:r>
              <a:rPr lang="en-US" sz="2400" dirty="0" err="1"/>
              <a:t>побуждение</a:t>
            </a:r>
            <a:r>
              <a:rPr lang="en-US" sz="2400" dirty="0"/>
              <a:t> к </a:t>
            </a:r>
            <a:r>
              <a:rPr lang="en-US" sz="2400" dirty="0" err="1"/>
              <a:t>импровизации</a:t>
            </a:r>
            <a:r>
              <a:rPr lang="en-US" sz="2400" dirty="0"/>
              <a:t> с </a:t>
            </a:r>
            <a:r>
              <a:rPr lang="en-US" sz="2400" dirty="0" err="1"/>
              <a:t>использованием</a:t>
            </a:r>
            <a:r>
              <a:rPr lang="en-US" sz="2400" dirty="0"/>
              <a:t>, </a:t>
            </a:r>
            <a:r>
              <a:rPr lang="en-US" sz="2400" dirty="0" err="1"/>
              <a:t>доступных</a:t>
            </a:r>
            <a:r>
              <a:rPr lang="en-US" sz="2400" dirty="0"/>
              <a:t> </a:t>
            </a:r>
            <a:r>
              <a:rPr lang="en-US" sz="2400" dirty="0" err="1"/>
              <a:t>каждому</a:t>
            </a:r>
            <a:r>
              <a:rPr lang="en-US" sz="2400" dirty="0"/>
              <a:t> </a:t>
            </a:r>
            <a:r>
              <a:rPr lang="en-US" sz="2400" dirty="0" err="1"/>
              <a:t>ребенку</a:t>
            </a:r>
            <a:r>
              <a:rPr lang="en-US" sz="2400" dirty="0"/>
              <a:t>  </a:t>
            </a:r>
            <a:r>
              <a:rPr lang="en-US" sz="2400" dirty="0" err="1"/>
              <a:t>средств</a:t>
            </a:r>
            <a:r>
              <a:rPr lang="en-US" sz="2400" dirty="0"/>
              <a:t> </a:t>
            </a:r>
            <a:r>
              <a:rPr lang="en-US" sz="2400" dirty="0" err="1"/>
              <a:t>выразительности</a:t>
            </a:r>
            <a:r>
              <a:rPr lang="en-US" sz="2400" dirty="0"/>
              <a:t> (</a:t>
            </a:r>
            <a:r>
              <a:rPr lang="en-US" sz="2400" dirty="0" err="1"/>
              <a:t>мимики</a:t>
            </a:r>
            <a:r>
              <a:rPr lang="en-US" sz="2400" dirty="0"/>
              <a:t>, </a:t>
            </a:r>
            <a:r>
              <a:rPr lang="en-US" sz="2400" dirty="0" err="1"/>
              <a:t>жестов</a:t>
            </a:r>
            <a:r>
              <a:rPr lang="en-US" sz="2400" dirty="0"/>
              <a:t>, </a:t>
            </a:r>
            <a:r>
              <a:rPr lang="en-US" sz="2400" dirty="0" err="1"/>
              <a:t>движений</a:t>
            </a:r>
            <a:r>
              <a:rPr lang="en-US" sz="2400" dirty="0"/>
              <a:t> и </a:t>
            </a:r>
            <a:r>
              <a:rPr lang="en-US" sz="2400" dirty="0" err="1"/>
              <a:t>т.п</a:t>
            </a:r>
            <a:r>
              <a:rPr lang="en-US" sz="2400" dirty="0"/>
              <a:t>.);</a:t>
            </a:r>
          </a:p>
          <a:p>
            <a:pPr lvl="0"/>
            <a:r>
              <a:rPr lang="en-US" sz="2400" dirty="0" err="1"/>
              <a:t>развивитие</a:t>
            </a:r>
            <a:r>
              <a:rPr lang="en-US" sz="2400" dirty="0"/>
              <a:t> </a:t>
            </a:r>
            <a:r>
              <a:rPr lang="en-US" sz="2400" dirty="0" err="1"/>
              <a:t>детского</a:t>
            </a:r>
            <a:r>
              <a:rPr lang="en-US" sz="2400" dirty="0"/>
              <a:t> </a:t>
            </a:r>
            <a:r>
              <a:rPr lang="en-US" sz="2400" dirty="0" err="1"/>
              <a:t>творчества</a:t>
            </a:r>
            <a:r>
              <a:rPr lang="en-US" sz="2400" dirty="0"/>
              <a:t> в </a:t>
            </a:r>
            <a:r>
              <a:rPr lang="en-US" sz="2400" dirty="0" err="1"/>
              <a:t>различных</a:t>
            </a:r>
            <a:r>
              <a:rPr lang="en-US" sz="2400" dirty="0"/>
              <a:t> </a:t>
            </a:r>
            <a:r>
              <a:rPr lang="en-US" sz="2400" dirty="0" err="1"/>
              <a:t>видах</a:t>
            </a:r>
            <a:r>
              <a:rPr lang="en-US" sz="2400" dirty="0"/>
              <a:t> </a:t>
            </a:r>
            <a:r>
              <a:rPr lang="en-US" sz="2400" dirty="0" err="1"/>
              <a:t>деятельности</a:t>
            </a:r>
            <a:r>
              <a:rPr lang="en-US" sz="2400" dirty="0"/>
              <a:t> (</a:t>
            </a:r>
            <a:r>
              <a:rPr lang="en-US" sz="2400" dirty="0" err="1"/>
              <a:t>продуктивной</a:t>
            </a:r>
            <a:r>
              <a:rPr lang="en-US" sz="2400" dirty="0"/>
              <a:t>, </a:t>
            </a:r>
            <a:r>
              <a:rPr lang="en-US" sz="2400" dirty="0" err="1"/>
              <a:t>речевой</a:t>
            </a:r>
            <a:r>
              <a:rPr lang="en-US" sz="2400" dirty="0"/>
              <a:t>, </a:t>
            </a:r>
            <a:r>
              <a:rPr lang="en-US" sz="2400" dirty="0" err="1"/>
              <a:t>игровой</a:t>
            </a:r>
            <a:r>
              <a:rPr lang="en-US" sz="2400" dirty="0"/>
              <a:t>);</a:t>
            </a:r>
          </a:p>
          <a:p>
            <a:pPr lvl="0"/>
            <a:r>
              <a:rPr lang="en-US" sz="2400" dirty="0" err="1"/>
              <a:t>совершенствование</a:t>
            </a:r>
            <a:r>
              <a:rPr lang="en-US" sz="2400" dirty="0"/>
              <a:t> </a:t>
            </a:r>
            <a:r>
              <a:rPr lang="en-US" sz="2400" dirty="0" err="1"/>
              <a:t>навыков</a:t>
            </a:r>
            <a:r>
              <a:rPr lang="en-US" sz="2400" dirty="0"/>
              <a:t> </a:t>
            </a:r>
            <a:r>
              <a:rPr lang="en-US" sz="2400" dirty="0" err="1"/>
              <a:t>связной</a:t>
            </a:r>
            <a:r>
              <a:rPr lang="en-US" sz="2400" dirty="0"/>
              <a:t> (</a:t>
            </a:r>
            <a:r>
              <a:rPr lang="en-US" sz="2400" dirty="0" err="1"/>
              <a:t>диалогической</a:t>
            </a:r>
            <a:r>
              <a:rPr lang="en-US" sz="2400" dirty="0"/>
              <a:t>, </a:t>
            </a:r>
            <a:r>
              <a:rPr lang="en-US" sz="2400" dirty="0" err="1"/>
              <a:t>монологической</a:t>
            </a:r>
            <a:r>
              <a:rPr lang="en-US" sz="2400" dirty="0"/>
              <a:t>, </a:t>
            </a:r>
            <a:r>
              <a:rPr lang="en-US" sz="2400" dirty="0" err="1"/>
              <a:t>полелогической</a:t>
            </a:r>
            <a:r>
              <a:rPr lang="en-US" sz="2400" dirty="0"/>
              <a:t>) </a:t>
            </a:r>
            <a:r>
              <a:rPr lang="en-US" sz="2400" dirty="0" err="1"/>
              <a:t>речи</a:t>
            </a:r>
            <a:r>
              <a:rPr lang="en-US" sz="2400" dirty="0"/>
              <a:t> </a:t>
            </a:r>
            <a:r>
              <a:rPr lang="en-US" sz="2400" dirty="0" err="1"/>
              <a:t>детей</a:t>
            </a:r>
            <a:r>
              <a:rPr lang="en-US" sz="2400" dirty="0"/>
              <a:t>;</a:t>
            </a:r>
          </a:p>
          <a:p>
            <a:r>
              <a:rPr lang="en-US" sz="2400" dirty="0" err="1"/>
              <a:t>воспитание</a:t>
            </a:r>
            <a:r>
              <a:rPr lang="en-US" sz="2400" dirty="0"/>
              <a:t> </a:t>
            </a:r>
            <a:r>
              <a:rPr lang="en-US" sz="2400" dirty="0" err="1"/>
              <a:t>умения</a:t>
            </a:r>
            <a:r>
              <a:rPr lang="en-US" sz="2400" dirty="0"/>
              <a:t> </a:t>
            </a:r>
            <a:r>
              <a:rPr lang="en-US" sz="2400" dirty="0" err="1"/>
              <a:t>совместно</a:t>
            </a:r>
            <a:r>
              <a:rPr lang="en-US" sz="2400" dirty="0"/>
              <a:t> </a:t>
            </a:r>
            <a:r>
              <a:rPr lang="en-US" sz="2400" dirty="0" err="1"/>
              <a:t>работать</a:t>
            </a:r>
            <a:r>
              <a:rPr lang="en-US" sz="2400" dirty="0"/>
              <a:t> </a:t>
            </a:r>
            <a:r>
              <a:rPr lang="en-US" sz="2400" dirty="0" err="1"/>
              <a:t>над</a:t>
            </a:r>
            <a:r>
              <a:rPr lang="en-US" sz="2400" dirty="0"/>
              <a:t> </a:t>
            </a:r>
            <a:r>
              <a:rPr lang="en-US" sz="2400" dirty="0" err="1"/>
              <a:t>постановкой</a:t>
            </a:r>
            <a:r>
              <a:rPr lang="en-US" sz="2400" dirty="0"/>
              <a:t>, </a:t>
            </a:r>
            <a:r>
              <a:rPr lang="en-US" sz="2400" dirty="0" err="1"/>
              <a:t>выступать</a:t>
            </a:r>
            <a:r>
              <a:rPr lang="en-US" sz="2400" dirty="0"/>
              <a:t> </a:t>
            </a:r>
            <a:r>
              <a:rPr lang="en-US" sz="2400" dirty="0" err="1"/>
              <a:t>вместе</a:t>
            </a:r>
            <a:r>
              <a:rPr lang="en-US" sz="2400" dirty="0"/>
              <a:t> с </a:t>
            </a:r>
            <a:r>
              <a:rPr lang="en-US" sz="2400" dirty="0" err="1"/>
              <a:t>коллективом</a:t>
            </a:r>
            <a:r>
              <a:rPr lang="en-US" sz="2400" dirty="0"/>
              <a:t> </a:t>
            </a:r>
            <a:r>
              <a:rPr lang="en-US" sz="2400" dirty="0" err="1"/>
              <a:t>сверстников</a:t>
            </a:r>
            <a:r>
              <a:rPr lang="en-US" sz="2400" dirty="0"/>
              <a:t>.</a:t>
            </a:r>
          </a:p>
          <a:p>
            <a:endParaRPr lang="en-US" sz="1900" dirty="0"/>
          </a:p>
        </p:txBody>
      </p:sp>
    </p:spTree>
    <p:extLst>
      <p:ext uri="{BB962C8B-B14F-4D97-AF65-F5344CB8AC3E}">
        <p14:creationId xmlns:p14="http://schemas.microsoft.com/office/powerpoint/2010/main" val="17610269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>
            <a:extLst>
              <a:ext uri="{FF2B5EF4-FFF2-40B4-BE49-F238E27FC236}">
                <a16:creationId xmlns:a16="http://schemas.microsoft.com/office/drawing/2014/main" id="{391BA24C-8A6D-4B4B-BB41-AC7735D6AA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33680"/>
          </a:xfrm>
        </p:spPr>
        <p:txBody>
          <a:bodyPr>
            <a:normAutofit/>
          </a:bodyPr>
          <a:lstStyle/>
          <a:p>
            <a:pPr algn="ctr"/>
            <a:r>
              <a:rPr lang="ru-RU" sz="3600" b="1" u="sng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Этапы реализации проекта</a:t>
            </a:r>
          </a:p>
        </p:txBody>
      </p:sp>
      <p:graphicFrame>
        <p:nvGraphicFramePr>
          <p:cNvPr id="4" name="Объект 3">
            <a:extLst>
              <a:ext uri="{FF2B5EF4-FFF2-40B4-BE49-F238E27FC236}">
                <a16:creationId xmlns:a16="http://schemas.microsoft.com/office/drawing/2014/main" id="{D3C9C265-6EA3-4434-86A8-67CE7E6F6DC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67661779"/>
              </p:ext>
            </p:extLst>
          </p:nvPr>
        </p:nvGraphicFramePr>
        <p:xfrm>
          <a:off x="3727939" y="998806"/>
          <a:ext cx="8464060" cy="5898624"/>
        </p:xfrm>
        <a:graphic>
          <a:graphicData uri="http://schemas.openxmlformats.org/drawingml/2006/table">
            <a:tbl>
              <a:tblPr firstRow="1" firstCol="1" bandRow="1">
                <a:noFill/>
                <a:tableStyleId>{5C22544A-7EE6-4342-B048-85BDC9FD1C3A}</a:tableStyleId>
              </a:tblPr>
              <a:tblGrid>
                <a:gridCol w="8464060">
                  <a:extLst>
                    <a:ext uri="{9D8B030D-6E8A-4147-A177-3AD203B41FA5}">
                      <a16:colId xmlns:a16="http://schemas.microsoft.com/office/drawing/2014/main" val="1005346215"/>
                    </a:ext>
                  </a:extLst>
                </a:gridCol>
              </a:tblGrid>
              <a:tr h="5859194">
                <a:tc>
                  <a:txBody>
                    <a:bodyPr/>
                    <a:lstStyle/>
                    <a:p>
                      <a:pPr algn="just">
                        <a:tabLst>
                          <a:tab pos="156845" algn="l"/>
                        </a:tabLst>
                      </a:pPr>
                      <a:r>
                        <a:rPr lang="en-US" sz="1700" b="1" u="sng" cap="all" spc="60" dirty="0">
                          <a:solidFill>
                            <a:srgbClr val="C00000"/>
                          </a:solidFill>
                          <a:effectLst/>
                        </a:rPr>
                        <a:t>I</a:t>
                      </a:r>
                      <a:r>
                        <a:rPr lang="ru-RU" sz="1700" b="1" u="sng" cap="all" spc="60" dirty="0">
                          <a:solidFill>
                            <a:srgbClr val="C00000"/>
                          </a:solidFill>
                          <a:effectLst/>
                        </a:rPr>
                        <a:t>  этап (подготовительный)</a:t>
                      </a:r>
                    </a:p>
                    <a:p>
                      <a:pPr marL="342900" lvl="0" indent="-342900" algn="just" fontAlgn="base">
                        <a:buClr>
                          <a:srgbClr val="000000"/>
                        </a:buClr>
                        <a:buFont typeface="Wingdings" panose="05000000000000000000" pitchFamily="2" charset="2"/>
                        <a:buChar char=""/>
                        <a:tabLst>
                          <a:tab pos="156845" algn="l"/>
                        </a:tabLst>
                      </a:pPr>
                      <a:r>
                        <a:rPr lang="ru-RU" sz="1700" b="0" u="none" strike="noStrike" cap="all" spc="60" dirty="0">
                          <a:solidFill>
                            <a:schemeClr val="tx1"/>
                          </a:solidFill>
                          <a:effectLst/>
                        </a:rPr>
                        <a:t>знакомство с творчеством </a:t>
                      </a:r>
                      <a:r>
                        <a:rPr lang="ru-RU" sz="1700" b="0" u="none" strike="noStrike" cap="all" spc="60" dirty="0" err="1">
                          <a:solidFill>
                            <a:schemeClr val="tx1"/>
                          </a:solidFill>
                          <a:effectLst/>
                        </a:rPr>
                        <a:t>С.Я.Маршака</a:t>
                      </a:r>
                      <a:r>
                        <a:rPr lang="ru-RU" sz="1700" b="0" u="none" strike="noStrike" cap="all" spc="60" dirty="0">
                          <a:solidFill>
                            <a:schemeClr val="tx1"/>
                          </a:solidFill>
                          <a:effectLst/>
                        </a:rPr>
                        <a:t>, беседы, чтение сказок, рассматривание иллюстраций. разыгрывание, моделирование сказок </a:t>
                      </a:r>
                      <a:r>
                        <a:rPr lang="ru-RU" sz="1700" b="0" u="none" strike="noStrike" cap="all" spc="60" dirty="0" err="1">
                          <a:solidFill>
                            <a:schemeClr val="tx1"/>
                          </a:solidFill>
                          <a:effectLst/>
                        </a:rPr>
                        <a:t>С.Я.Маршака</a:t>
                      </a:r>
                      <a:r>
                        <a:rPr lang="ru-RU" sz="1700" b="0" u="none" strike="noStrike" cap="all" spc="60" dirty="0">
                          <a:solidFill>
                            <a:schemeClr val="tx1"/>
                          </a:solidFill>
                          <a:effectLst/>
                        </a:rPr>
                        <a:t>;</a:t>
                      </a:r>
                    </a:p>
                    <a:p>
                      <a:pPr marL="342900" marR="0" lvl="0" indent="-3429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Wingdings" panose="05000000000000000000" pitchFamily="2" charset="2"/>
                        <a:buChar char=""/>
                        <a:tabLst>
                          <a:tab pos="156845" algn="l"/>
                        </a:tabLst>
                        <a:defRPr/>
                      </a:pPr>
                      <a:r>
                        <a:rPr lang="ru-RU" sz="1700" b="0" u="none" strike="noStrike" cap="all" spc="60" dirty="0">
                          <a:solidFill>
                            <a:schemeClr val="tx1"/>
                          </a:solidFill>
                          <a:effectLst/>
                        </a:rPr>
                        <a:t>выбор «сказки о глупом мышонке» и обсуждение ее с детьми, планирование деятельности с детьми и  родителями;</a:t>
                      </a:r>
                    </a:p>
                    <a:p>
                      <a:pPr marL="342900" lvl="0" indent="-342900" algn="just" fontAlgn="base">
                        <a:buClr>
                          <a:srgbClr val="000000"/>
                        </a:buClr>
                        <a:buFont typeface="Wingdings" panose="05000000000000000000" pitchFamily="2" charset="2"/>
                        <a:buChar char=""/>
                        <a:tabLst>
                          <a:tab pos="156845" algn="l"/>
                        </a:tabLst>
                      </a:pPr>
                      <a:r>
                        <a:rPr lang="ru-RU" sz="1700" b="0" u="none" strike="noStrike" cap="all" spc="60" dirty="0">
                          <a:solidFill>
                            <a:schemeClr val="tx1"/>
                          </a:solidFill>
                          <a:effectLst/>
                        </a:rPr>
                        <a:t>создание родительской группы </a:t>
                      </a:r>
                      <a:r>
                        <a:rPr lang="en-US" sz="20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WhatsApp</a:t>
                      </a:r>
                      <a:r>
                        <a:rPr lang="ru-RU" sz="1700" b="0" u="none" strike="noStrike" cap="all" spc="60" dirty="0">
                          <a:solidFill>
                            <a:schemeClr val="tx1"/>
                          </a:solidFill>
                          <a:effectLst/>
                        </a:rPr>
                        <a:t>;</a:t>
                      </a:r>
                    </a:p>
                    <a:p>
                      <a:pPr marL="342900" lvl="0" indent="-342900" algn="just" fontAlgn="base">
                        <a:buClr>
                          <a:srgbClr val="000000"/>
                        </a:buClr>
                        <a:buFont typeface="Wingdings" panose="05000000000000000000" pitchFamily="2" charset="2"/>
                        <a:buChar char=""/>
                        <a:tabLst>
                          <a:tab pos="156845" algn="l"/>
                        </a:tabLst>
                      </a:pPr>
                      <a:r>
                        <a:rPr lang="ru-RU" sz="1700" b="0" u="none" strike="noStrike" cap="all" spc="60" dirty="0">
                          <a:solidFill>
                            <a:schemeClr val="tx1"/>
                          </a:solidFill>
                          <a:effectLst/>
                        </a:rPr>
                        <a:t>разработка методического сопровождения.</a:t>
                      </a:r>
                    </a:p>
                    <a:p>
                      <a:pPr algn="just">
                        <a:tabLst>
                          <a:tab pos="156845" algn="l"/>
                        </a:tabLst>
                      </a:pPr>
                      <a:r>
                        <a:rPr lang="en-US" sz="1700" b="1" u="sng" cap="all" spc="60" dirty="0">
                          <a:solidFill>
                            <a:srgbClr val="C00000"/>
                          </a:solidFill>
                          <a:effectLst/>
                        </a:rPr>
                        <a:t>II</a:t>
                      </a:r>
                      <a:r>
                        <a:rPr lang="ru-RU" sz="1700" b="1" u="sng" cap="all" spc="60" dirty="0">
                          <a:solidFill>
                            <a:srgbClr val="C00000"/>
                          </a:solidFill>
                          <a:effectLst/>
                        </a:rPr>
                        <a:t> этап (основной)</a:t>
                      </a: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1000"/>
                        </a:spcAft>
                        <a:buFont typeface="Wingdings" panose="05000000000000000000" pitchFamily="2" charset="2"/>
                        <a:buChar char=""/>
                        <a:tabLst>
                          <a:tab pos="156845" algn="l"/>
                          <a:tab pos="228600" algn="l"/>
                        </a:tabLst>
                      </a:pPr>
                      <a:r>
                        <a:rPr lang="ru-RU" sz="1700" b="0" cap="all" spc="60" dirty="0">
                          <a:solidFill>
                            <a:schemeClr val="tx1"/>
                          </a:solidFill>
                          <a:effectLst/>
                        </a:rPr>
                        <a:t>работа над спектаклем «сказка о глупом мышонке»;</a:t>
                      </a: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1000"/>
                        </a:spcAft>
                        <a:buFont typeface="Wingdings" panose="05000000000000000000" pitchFamily="2" charset="2"/>
                        <a:buChar char=""/>
                        <a:tabLst>
                          <a:tab pos="156845" algn="l"/>
                          <a:tab pos="228600" algn="l"/>
                        </a:tabLst>
                      </a:pPr>
                      <a:r>
                        <a:rPr lang="ru-RU" sz="1700" b="0" cap="all" spc="60" dirty="0">
                          <a:solidFill>
                            <a:schemeClr val="tx1"/>
                          </a:solidFill>
                          <a:effectLst/>
                        </a:rPr>
                        <a:t>создание декораций, костюмов.</a:t>
                      </a:r>
                    </a:p>
                    <a:p>
                      <a:pPr algn="just">
                        <a:tabLst>
                          <a:tab pos="156845" algn="l"/>
                        </a:tabLst>
                      </a:pPr>
                      <a:r>
                        <a:rPr lang="en-US" sz="1700" b="1" u="sng" cap="all" spc="60" dirty="0">
                          <a:solidFill>
                            <a:srgbClr val="C00000"/>
                          </a:solidFill>
                          <a:effectLst/>
                        </a:rPr>
                        <a:t>III</a:t>
                      </a:r>
                      <a:r>
                        <a:rPr lang="ru-RU" sz="1700" b="1" u="sng" cap="all" spc="60" dirty="0">
                          <a:solidFill>
                            <a:srgbClr val="C00000"/>
                          </a:solidFill>
                          <a:effectLst/>
                        </a:rPr>
                        <a:t> этап (результативный)</a:t>
                      </a: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1000"/>
                        </a:spcAft>
                        <a:buFont typeface="Wingdings" panose="05000000000000000000" pitchFamily="2" charset="2"/>
                        <a:buChar char=""/>
                        <a:tabLst>
                          <a:tab pos="156845" algn="l"/>
                          <a:tab pos="228600" algn="l"/>
                        </a:tabLst>
                      </a:pPr>
                      <a:r>
                        <a:rPr lang="ru-RU" sz="1700" b="0" cap="all" spc="60" dirty="0">
                          <a:solidFill>
                            <a:schemeClr val="tx1"/>
                          </a:solidFill>
                          <a:effectLst/>
                        </a:rPr>
                        <a:t>премьера спектакля «сказка о глупом мышонке» для воспитанников младших групп </a:t>
                      </a:r>
                      <a:r>
                        <a:rPr lang="ru-RU" sz="1700" b="0" cap="all" spc="60" dirty="0" err="1">
                          <a:solidFill>
                            <a:schemeClr val="tx1"/>
                          </a:solidFill>
                          <a:effectLst/>
                        </a:rPr>
                        <a:t>МаДОУ</a:t>
                      </a:r>
                      <a:r>
                        <a:rPr lang="ru-RU" sz="1700" b="0" cap="all" spc="60" dirty="0">
                          <a:solidFill>
                            <a:schemeClr val="tx1"/>
                          </a:solidFill>
                          <a:effectLst/>
                        </a:rPr>
                        <a:t> детский сад № 563. Обсуждение со зрителями и детьми.</a:t>
                      </a: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1000"/>
                        </a:spcAft>
                        <a:buFont typeface="Wingdings" panose="05000000000000000000" pitchFamily="2" charset="2"/>
                        <a:buChar char=""/>
                        <a:tabLst>
                          <a:tab pos="156845" algn="l"/>
                          <a:tab pos="228600" algn="l"/>
                        </a:tabLst>
                      </a:pPr>
                      <a:r>
                        <a:rPr lang="ru-RU" sz="1700" b="0" cap="all" spc="60" dirty="0">
                          <a:solidFill>
                            <a:schemeClr val="tx1"/>
                          </a:solidFill>
                          <a:effectLst/>
                        </a:rPr>
                        <a:t>отзывы родителей</a:t>
                      </a: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1000"/>
                        </a:spcAft>
                        <a:buFont typeface="Wingdings" panose="05000000000000000000" pitchFamily="2" charset="2"/>
                        <a:buChar char=""/>
                        <a:tabLst>
                          <a:tab pos="156845" algn="l"/>
                          <a:tab pos="228600" algn="l"/>
                        </a:tabLst>
                      </a:pPr>
                      <a:r>
                        <a:rPr lang="ru-RU" sz="1700" b="0" cap="all" spc="60" dirty="0">
                          <a:solidFill>
                            <a:schemeClr val="tx1"/>
                          </a:solidFill>
                          <a:effectLst/>
                        </a:rPr>
                        <a:t>подготовка выставки рисунков детей по спектаклю.</a:t>
                      </a: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1000"/>
                        </a:spcAft>
                        <a:buFont typeface="Wingdings" panose="05000000000000000000" pitchFamily="2" charset="2"/>
                        <a:buChar char=""/>
                        <a:tabLst>
                          <a:tab pos="156845" algn="l"/>
                          <a:tab pos="228600" algn="l"/>
                        </a:tabLst>
                      </a:pPr>
                      <a:r>
                        <a:rPr lang="ru-RU" sz="1700" b="0" cap="all" spc="60" dirty="0">
                          <a:solidFill>
                            <a:schemeClr val="tx1"/>
                          </a:solidFill>
                          <a:effectLst/>
                        </a:rPr>
                        <a:t>презентация проекта.</a:t>
                      </a:r>
                      <a:endParaRPr lang="ru-RU" sz="1700" b="0" cap="all" spc="6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7182" marR="97182" marT="130515" marB="130515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83482083"/>
                  </a:ext>
                </a:extLst>
              </a:tr>
            </a:tbl>
          </a:graphicData>
        </a:graphic>
      </p:graphicFrame>
      <p:pic>
        <p:nvPicPr>
          <p:cNvPr id="8" name="Picture 4">
            <a:extLst>
              <a:ext uri="{FF2B5EF4-FFF2-40B4-BE49-F238E27FC236}">
                <a16:creationId xmlns:a16="http://schemas.microsoft.com/office/drawing/2014/main" id="{AAE9D6F9-1C79-45EF-80D2-302C024FA22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652" r="20019"/>
          <a:stretch/>
        </p:blipFill>
        <p:spPr bwMode="auto">
          <a:xfrm>
            <a:off x="0" y="2002056"/>
            <a:ext cx="3840479" cy="4184060"/>
          </a:xfrm>
          <a:custGeom>
            <a:avLst/>
            <a:gdLst/>
            <a:ahLst/>
            <a:cxnLst/>
            <a:rect l="l" t="t" r="r" b="b"/>
            <a:pathLst>
              <a:path w="3807743" h="6307845">
                <a:moveTo>
                  <a:pt x="723201" y="386"/>
                </a:moveTo>
                <a:cubicBezTo>
                  <a:pt x="853884" y="-4204"/>
                  <a:pt x="1013493" y="33912"/>
                  <a:pt x="1176100" y="22622"/>
                </a:cubicBezTo>
                <a:cubicBezTo>
                  <a:pt x="1230302" y="18859"/>
                  <a:pt x="1281736" y="20622"/>
                  <a:pt x="1331852" y="24473"/>
                </a:cubicBezTo>
                <a:lnTo>
                  <a:pt x="1439547" y="34944"/>
                </a:lnTo>
                <a:lnTo>
                  <a:pt x="1484197" y="36226"/>
                </a:lnTo>
                <a:cubicBezTo>
                  <a:pt x="1535166" y="35421"/>
                  <a:pt x="1586369" y="31625"/>
                  <a:pt x="1636625" y="22622"/>
                </a:cubicBezTo>
                <a:cubicBezTo>
                  <a:pt x="1686882" y="13619"/>
                  <a:pt x="1729837" y="10653"/>
                  <a:pt x="1768740" y="10885"/>
                </a:cubicBezTo>
                <a:lnTo>
                  <a:pt x="1829538" y="15086"/>
                </a:lnTo>
                <a:lnTo>
                  <a:pt x="1869968" y="7996"/>
                </a:lnTo>
                <a:cubicBezTo>
                  <a:pt x="1953577" y="-31"/>
                  <a:pt x="2036989" y="9808"/>
                  <a:pt x="2112925" y="20118"/>
                </a:cubicBezTo>
                <a:lnTo>
                  <a:pt x="2119331" y="20977"/>
                </a:lnTo>
                <a:lnTo>
                  <a:pt x="2221855" y="13374"/>
                </a:lnTo>
                <a:cubicBezTo>
                  <a:pt x="2261207" y="12845"/>
                  <a:pt x="2298379" y="14359"/>
                  <a:pt x="2333484" y="16393"/>
                </a:cubicBezTo>
                <a:lnTo>
                  <a:pt x="2372613" y="18812"/>
                </a:lnTo>
                <a:lnTo>
                  <a:pt x="2404945" y="9387"/>
                </a:lnTo>
                <a:cubicBezTo>
                  <a:pt x="2452532" y="1754"/>
                  <a:pt x="2506192" y="9333"/>
                  <a:pt x="2561622" y="17814"/>
                </a:cubicBezTo>
                <a:lnTo>
                  <a:pt x="2583950" y="20591"/>
                </a:lnTo>
                <a:lnTo>
                  <a:pt x="2643527" y="20319"/>
                </a:lnTo>
                <a:cubicBezTo>
                  <a:pt x="2669677" y="20426"/>
                  <a:pt x="2697963" y="20717"/>
                  <a:pt x="2727392" y="21103"/>
                </a:cubicBezTo>
                <a:lnTo>
                  <a:pt x="2786908" y="21989"/>
                </a:lnTo>
                <a:lnTo>
                  <a:pt x="2846459" y="13267"/>
                </a:lnTo>
                <a:cubicBezTo>
                  <a:pt x="2896401" y="10176"/>
                  <a:pt x="2960607" y="12733"/>
                  <a:pt x="3036361" y="17072"/>
                </a:cubicBezTo>
                <a:lnTo>
                  <a:pt x="3129100" y="22671"/>
                </a:lnTo>
                <a:lnTo>
                  <a:pt x="3130653" y="22622"/>
                </a:lnTo>
                <a:cubicBezTo>
                  <a:pt x="3178874" y="19804"/>
                  <a:pt x="3260845" y="26231"/>
                  <a:pt x="3352422" y="32691"/>
                </a:cubicBezTo>
                <a:lnTo>
                  <a:pt x="3362608" y="33356"/>
                </a:lnTo>
                <a:lnTo>
                  <a:pt x="3446036" y="35579"/>
                </a:lnTo>
                <a:cubicBezTo>
                  <a:pt x="3550323" y="36566"/>
                  <a:pt x="3662083" y="33535"/>
                  <a:pt x="3778601" y="22622"/>
                </a:cubicBezTo>
                <a:cubicBezTo>
                  <a:pt x="3793981" y="243672"/>
                  <a:pt x="3764152" y="318695"/>
                  <a:pt x="3778601" y="467157"/>
                </a:cubicBezTo>
                <a:cubicBezTo>
                  <a:pt x="3790077" y="557563"/>
                  <a:pt x="3783697" y="684218"/>
                  <a:pt x="3777639" y="811856"/>
                </a:cubicBezTo>
                <a:lnTo>
                  <a:pt x="3773760" y="922625"/>
                </a:lnTo>
                <a:lnTo>
                  <a:pt x="3778601" y="974384"/>
                </a:lnTo>
                <a:cubicBezTo>
                  <a:pt x="3785784" y="1003717"/>
                  <a:pt x="3785160" y="1041120"/>
                  <a:pt x="3781239" y="1085904"/>
                </a:cubicBezTo>
                <a:lnTo>
                  <a:pt x="3776107" y="1132519"/>
                </a:lnTo>
                <a:lnTo>
                  <a:pt x="3778601" y="1162456"/>
                </a:lnTo>
                <a:cubicBezTo>
                  <a:pt x="3791360" y="1256797"/>
                  <a:pt x="3774958" y="1367020"/>
                  <a:pt x="3763568" y="1469787"/>
                </a:cubicBezTo>
                <a:lnTo>
                  <a:pt x="3758806" y="1520515"/>
                </a:lnTo>
                <a:lnTo>
                  <a:pt x="3760417" y="1549437"/>
                </a:lnTo>
                <a:cubicBezTo>
                  <a:pt x="3764298" y="1588133"/>
                  <a:pt x="3770171" y="1628243"/>
                  <a:pt x="3778601" y="1669683"/>
                </a:cubicBezTo>
                <a:cubicBezTo>
                  <a:pt x="3846039" y="2001203"/>
                  <a:pt x="3774784" y="2142285"/>
                  <a:pt x="3778601" y="2364982"/>
                </a:cubicBezTo>
                <a:lnTo>
                  <a:pt x="3776565" y="2406088"/>
                </a:lnTo>
                <a:lnTo>
                  <a:pt x="3778601" y="2427673"/>
                </a:lnTo>
                <a:cubicBezTo>
                  <a:pt x="3821357" y="2695960"/>
                  <a:pt x="3735684" y="2699438"/>
                  <a:pt x="3778601" y="2809517"/>
                </a:cubicBezTo>
                <a:cubicBezTo>
                  <a:pt x="3789330" y="2837037"/>
                  <a:pt x="3791666" y="2872927"/>
                  <a:pt x="3789892" y="2914654"/>
                </a:cubicBezTo>
                <a:lnTo>
                  <a:pt x="3784971" y="2966248"/>
                </a:lnTo>
                <a:lnTo>
                  <a:pt x="3796722" y="3024078"/>
                </a:lnTo>
                <a:cubicBezTo>
                  <a:pt x="3809238" y="3115139"/>
                  <a:pt x="3806232" y="3210898"/>
                  <a:pt x="3799338" y="3302850"/>
                </a:cubicBezTo>
                <a:lnTo>
                  <a:pt x="3787405" y="3438354"/>
                </a:lnTo>
                <a:lnTo>
                  <a:pt x="3790719" y="3460532"/>
                </a:lnTo>
                <a:cubicBezTo>
                  <a:pt x="3797323" y="3541872"/>
                  <a:pt x="3789007" y="3624193"/>
                  <a:pt x="3780361" y="3709762"/>
                </a:cubicBezTo>
                <a:lnTo>
                  <a:pt x="3780169" y="3712283"/>
                </a:lnTo>
                <a:lnTo>
                  <a:pt x="3781239" y="3768266"/>
                </a:lnTo>
                <a:cubicBezTo>
                  <a:pt x="3780994" y="3815588"/>
                  <a:pt x="3779902" y="3863939"/>
                  <a:pt x="3778794" y="3912511"/>
                </a:cubicBezTo>
                <a:lnTo>
                  <a:pt x="3776324" y="4054010"/>
                </a:lnTo>
                <a:lnTo>
                  <a:pt x="3778601" y="4074733"/>
                </a:lnTo>
                <a:cubicBezTo>
                  <a:pt x="3822365" y="4336760"/>
                  <a:pt x="3765189" y="4482586"/>
                  <a:pt x="3778601" y="4644650"/>
                </a:cubicBezTo>
                <a:cubicBezTo>
                  <a:pt x="3781954" y="4685166"/>
                  <a:pt x="3782850" y="4718916"/>
                  <a:pt x="3782504" y="4749344"/>
                </a:cubicBezTo>
                <a:lnTo>
                  <a:pt x="3780512" y="4796832"/>
                </a:lnTo>
                <a:lnTo>
                  <a:pt x="3786260" y="4877451"/>
                </a:lnTo>
                <a:cubicBezTo>
                  <a:pt x="3786165" y="4918212"/>
                  <a:pt x="3784020" y="4964155"/>
                  <a:pt x="3781623" y="5015963"/>
                </a:cubicBezTo>
                <a:lnTo>
                  <a:pt x="3779076" y="5087925"/>
                </a:lnTo>
                <a:lnTo>
                  <a:pt x="3779599" y="5155456"/>
                </a:lnTo>
                <a:lnTo>
                  <a:pt x="3775907" y="5219073"/>
                </a:lnTo>
                <a:lnTo>
                  <a:pt x="3778601" y="5402640"/>
                </a:lnTo>
                <a:cubicBezTo>
                  <a:pt x="3780494" y="5441637"/>
                  <a:pt x="3781680" y="5475146"/>
                  <a:pt x="3782335" y="5504141"/>
                </a:cubicBezTo>
                <a:lnTo>
                  <a:pt x="3782798" y="5566951"/>
                </a:lnTo>
                <a:lnTo>
                  <a:pt x="3786885" y="5599303"/>
                </a:lnTo>
                <a:cubicBezTo>
                  <a:pt x="3799534" y="5776838"/>
                  <a:pt x="3769350" y="6111156"/>
                  <a:pt x="3778601" y="6291711"/>
                </a:cubicBezTo>
                <a:cubicBezTo>
                  <a:pt x="3687392" y="6306733"/>
                  <a:pt x="3632350" y="6304889"/>
                  <a:pt x="3574752" y="6300212"/>
                </a:cubicBezTo>
                <a:lnTo>
                  <a:pt x="3545837" y="6297718"/>
                </a:lnTo>
                <a:lnTo>
                  <a:pt x="3527963" y="6296834"/>
                </a:lnTo>
                <a:cubicBezTo>
                  <a:pt x="3482151" y="6294419"/>
                  <a:pt x="3430025" y="6291672"/>
                  <a:pt x="3355561" y="6291711"/>
                </a:cubicBezTo>
                <a:cubicBezTo>
                  <a:pt x="3304843" y="6293555"/>
                  <a:pt x="3262749" y="6292377"/>
                  <a:pt x="3225711" y="6290098"/>
                </a:cubicBezTo>
                <a:lnTo>
                  <a:pt x="3218247" y="6289525"/>
                </a:lnTo>
                <a:lnTo>
                  <a:pt x="3198550" y="6289212"/>
                </a:lnTo>
                <a:cubicBezTo>
                  <a:pt x="3144315" y="6287803"/>
                  <a:pt x="3088976" y="6286105"/>
                  <a:pt x="3034921" y="6284968"/>
                </a:cubicBezTo>
                <a:lnTo>
                  <a:pt x="2973802" y="6284626"/>
                </a:lnTo>
                <a:lnTo>
                  <a:pt x="2932520" y="6291711"/>
                </a:lnTo>
                <a:cubicBezTo>
                  <a:pt x="2893699" y="6300111"/>
                  <a:pt x="2847670" y="6301992"/>
                  <a:pt x="2797581" y="6300669"/>
                </a:cubicBezTo>
                <a:lnTo>
                  <a:pt x="2672392" y="6292599"/>
                </a:lnTo>
                <a:lnTo>
                  <a:pt x="2629726" y="6293120"/>
                </a:lnTo>
                <a:lnTo>
                  <a:pt x="2540544" y="6284698"/>
                </a:lnTo>
                <a:lnTo>
                  <a:pt x="2473475" y="6280786"/>
                </a:lnTo>
                <a:cubicBezTo>
                  <a:pt x="2419724" y="6279900"/>
                  <a:pt x="2368202" y="6282437"/>
                  <a:pt x="2322057" y="6291711"/>
                </a:cubicBezTo>
                <a:cubicBezTo>
                  <a:pt x="2275912" y="6300985"/>
                  <a:pt x="2236301" y="6305003"/>
                  <a:pt x="2199195" y="6305968"/>
                </a:cubicBezTo>
                <a:lnTo>
                  <a:pt x="2094190" y="6302012"/>
                </a:lnTo>
                <a:lnTo>
                  <a:pt x="2029724" y="6307766"/>
                </a:lnTo>
                <a:cubicBezTo>
                  <a:pt x="1971866" y="6308389"/>
                  <a:pt x="1916420" y="6305265"/>
                  <a:pt x="1864312" y="6301339"/>
                </a:cubicBezTo>
                <a:lnTo>
                  <a:pt x="1761307" y="6293375"/>
                </a:lnTo>
                <a:lnTo>
                  <a:pt x="1745972" y="6293782"/>
                </a:lnTo>
                <a:cubicBezTo>
                  <a:pt x="1699734" y="6294177"/>
                  <a:pt x="1664143" y="6292827"/>
                  <a:pt x="1633352" y="6291083"/>
                </a:cubicBezTo>
                <a:lnTo>
                  <a:pt x="1621369" y="6290324"/>
                </a:lnTo>
                <a:lnTo>
                  <a:pt x="1599140" y="6291711"/>
                </a:lnTo>
                <a:cubicBezTo>
                  <a:pt x="1564093" y="6296354"/>
                  <a:pt x="1527169" y="6296254"/>
                  <a:pt x="1488567" y="6294097"/>
                </a:cubicBezTo>
                <a:lnTo>
                  <a:pt x="1429716" y="6289243"/>
                </a:lnTo>
                <a:lnTo>
                  <a:pt x="1401008" y="6291711"/>
                </a:lnTo>
                <a:cubicBezTo>
                  <a:pt x="1314301" y="6301163"/>
                  <a:pt x="1222976" y="6299856"/>
                  <a:pt x="1127367" y="6296839"/>
                </a:cubicBezTo>
                <a:lnTo>
                  <a:pt x="1062601" y="6295730"/>
                </a:lnTo>
                <a:lnTo>
                  <a:pt x="964991" y="6305909"/>
                </a:lnTo>
                <a:cubicBezTo>
                  <a:pt x="833250" y="6307778"/>
                  <a:pt x="714190" y="6280255"/>
                  <a:pt x="603122" y="6291711"/>
                </a:cubicBezTo>
                <a:cubicBezTo>
                  <a:pt x="455032" y="6306986"/>
                  <a:pt x="261206" y="6260346"/>
                  <a:pt x="30143" y="6291711"/>
                </a:cubicBezTo>
                <a:cubicBezTo>
                  <a:pt x="-1198" y="6167281"/>
                  <a:pt x="7291" y="6044138"/>
                  <a:pt x="19371" y="5934598"/>
                </a:cubicBezTo>
                <a:lnTo>
                  <a:pt x="33559" y="5801663"/>
                </a:lnTo>
                <a:lnTo>
                  <a:pt x="30143" y="5784485"/>
                </a:lnTo>
                <a:cubicBezTo>
                  <a:pt x="7257" y="5691455"/>
                  <a:pt x="7506" y="5585492"/>
                  <a:pt x="13352" y="5476692"/>
                </a:cubicBezTo>
                <a:lnTo>
                  <a:pt x="21882" y="5346809"/>
                </a:lnTo>
                <a:lnTo>
                  <a:pt x="22064" y="5339439"/>
                </a:lnTo>
                <a:lnTo>
                  <a:pt x="29601" y="5166357"/>
                </a:lnTo>
                <a:lnTo>
                  <a:pt x="30143" y="5151877"/>
                </a:lnTo>
                <a:cubicBezTo>
                  <a:pt x="30018" y="5125783"/>
                  <a:pt x="30111" y="5102484"/>
                  <a:pt x="30346" y="5081409"/>
                </a:cubicBezTo>
                <a:lnTo>
                  <a:pt x="30433" y="5076663"/>
                </a:lnTo>
                <a:lnTo>
                  <a:pt x="30143" y="4963804"/>
                </a:lnTo>
                <a:cubicBezTo>
                  <a:pt x="27040" y="4910138"/>
                  <a:pt x="27067" y="4856021"/>
                  <a:pt x="28459" y="4800989"/>
                </a:cubicBezTo>
                <a:lnTo>
                  <a:pt x="30399" y="4750796"/>
                </a:lnTo>
                <a:lnTo>
                  <a:pt x="31514" y="4666872"/>
                </a:lnTo>
                <a:lnTo>
                  <a:pt x="34697" y="4639551"/>
                </a:lnTo>
                <a:lnTo>
                  <a:pt x="34963" y="4632686"/>
                </a:lnTo>
                <a:cubicBezTo>
                  <a:pt x="37318" y="4575362"/>
                  <a:pt x="39271" y="4516661"/>
                  <a:pt x="39056" y="4456118"/>
                </a:cubicBezTo>
                <a:lnTo>
                  <a:pt x="36996" y="4412759"/>
                </a:lnTo>
                <a:lnTo>
                  <a:pt x="30143" y="4388188"/>
                </a:lnTo>
                <a:cubicBezTo>
                  <a:pt x="7389" y="4328002"/>
                  <a:pt x="11492" y="4256950"/>
                  <a:pt x="19232" y="4188739"/>
                </a:cubicBezTo>
                <a:lnTo>
                  <a:pt x="23985" y="4147809"/>
                </a:lnTo>
                <a:lnTo>
                  <a:pt x="23690" y="4087290"/>
                </a:lnTo>
                <a:lnTo>
                  <a:pt x="29097" y="3984687"/>
                </a:lnTo>
                <a:lnTo>
                  <a:pt x="28035" y="3962690"/>
                </a:lnTo>
                <a:cubicBezTo>
                  <a:pt x="28525" y="3945828"/>
                  <a:pt x="30052" y="3926691"/>
                  <a:pt x="32148" y="3905387"/>
                </a:cubicBezTo>
                <a:lnTo>
                  <a:pt x="34754" y="3881032"/>
                </a:lnTo>
                <a:lnTo>
                  <a:pt x="39206" y="3802233"/>
                </a:lnTo>
                <a:cubicBezTo>
                  <a:pt x="39778" y="3763353"/>
                  <a:pt x="37619" y="3728800"/>
                  <a:pt x="30143" y="3698588"/>
                </a:cubicBezTo>
                <a:cubicBezTo>
                  <a:pt x="7714" y="3607954"/>
                  <a:pt x="33117" y="3482508"/>
                  <a:pt x="36579" y="3365983"/>
                </a:cubicBezTo>
                <a:lnTo>
                  <a:pt x="36510" y="3356621"/>
                </a:lnTo>
                <a:lnTo>
                  <a:pt x="30143" y="3311044"/>
                </a:lnTo>
                <a:cubicBezTo>
                  <a:pt x="14271" y="3224157"/>
                  <a:pt x="11445" y="3149243"/>
                  <a:pt x="14856" y="3082749"/>
                </a:cubicBezTo>
                <a:lnTo>
                  <a:pt x="22229" y="3005366"/>
                </a:lnTo>
                <a:lnTo>
                  <a:pt x="27244" y="2895198"/>
                </a:lnTo>
                <a:cubicBezTo>
                  <a:pt x="29143" y="2848776"/>
                  <a:pt x="30527" y="2799531"/>
                  <a:pt x="30143" y="2746826"/>
                </a:cubicBezTo>
                <a:lnTo>
                  <a:pt x="36784" y="2638240"/>
                </a:lnTo>
                <a:lnTo>
                  <a:pt x="30143" y="2615745"/>
                </a:lnTo>
                <a:cubicBezTo>
                  <a:pt x="-20952" y="2495890"/>
                  <a:pt x="17898" y="2340273"/>
                  <a:pt x="37923" y="2201958"/>
                </a:cubicBezTo>
                <a:lnTo>
                  <a:pt x="42734" y="2158379"/>
                </a:lnTo>
                <a:lnTo>
                  <a:pt x="30143" y="2114218"/>
                </a:lnTo>
                <a:cubicBezTo>
                  <a:pt x="2269" y="2040950"/>
                  <a:pt x="-2735" y="1972014"/>
                  <a:pt x="1162" y="1906697"/>
                </a:cubicBezTo>
                <a:lnTo>
                  <a:pt x="6289" y="1854885"/>
                </a:lnTo>
                <a:lnTo>
                  <a:pt x="8053" y="1809168"/>
                </a:lnTo>
                <a:cubicBezTo>
                  <a:pt x="9832" y="1790244"/>
                  <a:pt x="12470" y="1771472"/>
                  <a:pt x="15415" y="1752867"/>
                </a:cubicBezTo>
                <a:lnTo>
                  <a:pt x="30925" y="1652561"/>
                </a:lnTo>
                <a:lnTo>
                  <a:pt x="30143" y="1606992"/>
                </a:lnTo>
                <a:cubicBezTo>
                  <a:pt x="28397" y="1588584"/>
                  <a:pt x="27931" y="1568665"/>
                  <a:pt x="28348" y="1547550"/>
                </a:cubicBezTo>
                <a:lnTo>
                  <a:pt x="29206" y="1531212"/>
                </a:lnTo>
                <a:lnTo>
                  <a:pt x="23637" y="1487282"/>
                </a:lnTo>
                <a:cubicBezTo>
                  <a:pt x="16479" y="1367166"/>
                  <a:pt x="59638" y="1246041"/>
                  <a:pt x="30143" y="1156757"/>
                </a:cubicBezTo>
                <a:cubicBezTo>
                  <a:pt x="21716" y="1131248"/>
                  <a:pt x="18318" y="1090735"/>
                  <a:pt x="17757" y="1041370"/>
                </a:cubicBezTo>
                <a:lnTo>
                  <a:pt x="18463" y="985697"/>
                </a:lnTo>
                <a:lnTo>
                  <a:pt x="16239" y="975915"/>
                </a:lnTo>
                <a:cubicBezTo>
                  <a:pt x="13541" y="957312"/>
                  <a:pt x="12597" y="940330"/>
                  <a:pt x="12862" y="924477"/>
                </a:cubicBezTo>
                <a:lnTo>
                  <a:pt x="23640" y="845857"/>
                </a:lnTo>
                <a:lnTo>
                  <a:pt x="30907" y="688163"/>
                </a:lnTo>
                <a:lnTo>
                  <a:pt x="31375" y="662715"/>
                </a:lnTo>
                <a:lnTo>
                  <a:pt x="30143" y="655230"/>
                </a:lnTo>
                <a:cubicBezTo>
                  <a:pt x="20345" y="615334"/>
                  <a:pt x="17924" y="569960"/>
                  <a:pt x="19185" y="520814"/>
                </a:cubicBezTo>
                <a:lnTo>
                  <a:pt x="26662" y="415314"/>
                </a:lnTo>
                <a:lnTo>
                  <a:pt x="25635" y="383217"/>
                </a:lnTo>
                <a:cubicBezTo>
                  <a:pt x="25461" y="243905"/>
                  <a:pt x="35455" y="113017"/>
                  <a:pt x="30143" y="22622"/>
                </a:cubicBezTo>
                <a:cubicBezTo>
                  <a:pt x="90096" y="13526"/>
                  <a:pt x="146841" y="12585"/>
                  <a:pt x="200495" y="15390"/>
                </a:cubicBezTo>
                <a:lnTo>
                  <a:pt x="324102" y="27794"/>
                </a:lnTo>
                <a:lnTo>
                  <a:pt x="329634" y="27979"/>
                </a:lnTo>
                <a:cubicBezTo>
                  <a:pt x="398332" y="30204"/>
                  <a:pt x="468106" y="31425"/>
                  <a:pt x="551798" y="27886"/>
                </a:cubicBezTo>
                <a:lnTo>
                  <a:pt x="592464" y="25476"/>
                </a:lnTo>
                <a:lnTo>
                  <a:pt x="603122" y="22622"/>
                </a:lnTo>
                <a:cubicBezTo>
                  <a:pt x="639294" y="8191"/>
                  <a:pt x="679641" y="1916"/>
                  <a:pt x="723201" y="386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409863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516E8C8-58AE-4D43-A63C-9E592818BF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9915"/>
            <a:ext cx="10515600" cy="1118380"/>
          </a:xfrm>
        </p:spPr>
        <p:txBody>
          <a:bodyPr>
            <a:normAutofit/>
          </a:bodyPr>
          <a:lstStyle/>
          <a:p>
            <a:pPr algn="ctr"/>
            <a:r>
              <a:rPr lang="ru-RU" sz="4000" b="1" u="sng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Планируемый результат</a:t>
            </a:r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1838F5DF-F1FB-4B23-A76C-267B4895D790}"/>
              </a:ext>
            </a:extLst>
          </p:cNvPr>
          <p:cNvPicPr>
            <a:picLocks noGrp="1" noChangeAspect="1" noChangeArrowheads="1"/>
          </p:cNvPicPr>
          <p:nvPr>
            <p:ph sz="half"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629" r="26997" b="1"/>
          <a:stretch/>
        </p:blipFill>
        <p:spPr bwMode="auto">
          <a:xfrm>
            <a:off x="121921" y="1410876"/>
            <a:ext cx="3943641" cy="5112455"/>
          </a:xfrm>
          <a:custGeom>
            <a:avLst/>
            <a:gdLst/>
            <a:ahLst/>
            <a:cxnLst/>
            <a:rect l="l" t="t" r="r" b="b"/>
            <a:pathLst>
              <a:path w="3807743" h="6307845">
                <a:moveTo>
                  <a:pt x="723201" y="386"/>
                </a:moveTo>
                <a:cubicBezTo>
                  <a:pt x="853884" y="-4204"/>
                  <a:pt x="1013493" y="33912"/>
                  <a:pt x="1176100" y="22622"/>
                </a:cubicBezTo>
                <a:cubicBezTo>
                  <a:pt x="1230302" y="18859"/>
                  <a:pt x="1281736" y="20622"/>
                  <a:pt x="1331852" y="24473"/>
                </a:cubicBezTo>
                <a:lnTo>
                  <a:pt x="1439547" y="34944"/>
                </a:lnTo>
                <a:lnTo>
                  <a:pt x="1484197" y="36226"/>
                </a:lnTo>
                <a:cubicBezTo>
                  <a:pt x="1535166" y="35421"/>
                  <a:pt x="1586369" y="31625"/>
                  <a:pt x="1636625" y="22622"/>
                </a:cubicBezTo>
                <a:cubicBezTo>
                  <a:pt x="1686882" y="13619"/>
                  <a:pt x="1729837" y="10653"/>
                  <a:pt x="1768740" y="10885"/>
                </a:cubicBezTo>
                <a:lnTo>
                  <a:pt x="1829538" y="15086"/>
                </a:lnTo>
                <a:lnTo>
                  <a:pt x="1869968" y="7996"/>
                </a:lnTo>
                <a:cubicBezTo>
                  <a:pt x="1953577" y="-31"/>
                  <a:pt x="2036989" y="9808"/>
                  <a:pt x="2112925" y="20118"/>
                </a:cubicBezTo>
                <a:lnTo>
                  <a:pt x="2119331" y="20977"/>
                </a:lnTo>
                <a:lnTo>
                  <a:pt x="2221855" y="13374"/>
                </a:lnTo>
                <a:cubicBezTo>
                  <a:pt x="2261207" y="12845"/>
                  <a:pt x="2298379" y="14359"/>
                  <a:pt x="2333484" y="16393"/>
                </a:cubicBezTo>
                <a:lnTo>
                  <a:pt x="2372613" y="18812"/>
                </a:lnTo>
                <a:lnTo>
                  <a:pt x="2404945" y="9387"/>
                </a:lnTo>
                <a:cubicBezTo>
                  <a:pt x="2452532" y="1754"/>
                  <a:pt x="2506192" y="9333"/>
                  <a:pt x="2561622" y="17814"/>
                </a:cubicBezTo>
                <a:lnTo>
                  <a:pt x="2583950" y="20591"/>
                </a:lnTo>
                <a:lnTo>
                  <a:pt x="2643527" y="20319"/>
                </a:lnTo>
                <a:cubicBezTo>
                  <a:pt x="2669677" y="20426"/>
                  <a:pt x="2697963" y="20717"/>
                  <a:pt x="2727392" y="21103"/>
                </a:cubicBezTo>
                <a:lnTo>
                  <a:pt x="2786908" y="21989"/>
                </a:lnTo>
                <a:lnTo>
                  <a:pt x="2846459" y="13267"/>
                </a:lnTo>
                <a:cubicBezTo>
                  <a:pt x="2896401" y="10176"/>
                  <a:pt x="2960607" y="12733"/>
                  <a:pt x="3036361" y="17072"/>
                </a:cubicBezTo>
                <a:lnTo>
                  <a:pt x="3129100" y="22671"/>
                </a:lnTo>
                <a:lnTo>
                  <a:pt x="3130653" y="22622"/>
                </a:lnTo>
                <a:cubicBezTo>
                  <a:pt x="3178874" y="19804"/>
                  <a:pt x="3260845" y="26231"/>
                  <a:pt x="3352422" y="32691"/>
                </a:cubicBezTo>
                <a:lnTo>
                  <a:pt x="3362608" y="33356"/>
                </a:lnTo>
                <a:lnTo>
                  <a:pt x="3446036" y="35579"/>
                </a:lnTo>
                <a:cubicBezTo>
                  <a:pt x="3550323" y="36566"/>
                  <a:pt x="3662083" y="33535"/>
                  <a:pt x="3778601" y="22622"/>
                </a:cubicBezTo>
                <a:cubicBezTo>
                  <a:pt x="3793981" y="243672"/>
                  <a:pt x="3764152" y="318695"/>
                  <a:pt x="3778601" y="467157"/>
                </a:cubicBezTo>
                <a:cubicBezTo>
                  <a:pt x="3790077" y="557563"/>
                  <a:pt x="3783697" y="684218"/>
                  <a:pt x="3777639" y="811856"/>
                </a:cubicBezTo>
                <a:lnTo>
                  <a:pt x="3773760" y="922625"/>
                </a:lnTo>
                <a:lnTo>
                  <a:pt x="3778601" y="974384"/>
                </a:lnTo>
                <a:cubicBezTo>
                  <a:pt x="3785784" y="1003717"/>
                  <a:pt x="3785160" y="1041120"/>
                  <a:pt x="3781239" y="1085904"/>
                </a:cubicBezTo>
                <a:lnTo>
                  <a:pt x="3776107" y="1132519"/>
                </a:lnTo>
                <a:lnTo>
                  <a:pt x="3778601" y="1162456"/>
                </a:lnTo>
                <a:cubicBezTo>
                  <a:pt x="3791360" y="1256797"/>
                  <a:pt x="3774958" y="1367020"/>
                  <a:pt x="3763568" y="1469787"/>
                </a:cubicBezTo>
                <a:lnTo>
                  <a:pt x="3758806" y="1520515"/>
                </a:lnTo>
                <a:lnTo>
                  <a:pt x="3760417" y="1549437"/>
                </a:lnTo>
                <a:cubicBezTo>
                  <a:pt x="3764298" y="1588133"/>
                  <a:pt x="3770171" y="1628243"/>
                  <a:pt x="3778601" y="1669683"/>
                </a:cubicBezTo>
                <a:cubicBezTo>
                  <a:pt x="3846039" y="2001203"/>
                  <a:pt x="3774784" y="2142285"/>
                  <a:pt x="3778601" y="2364982"/>
                </a:cubicBezTo>
                <a:lnTo>
                  <a:pt x="3776565" y="2406088"/>
                </a:lnTo>
                <a:lnTo>
                  <a:pt x="3778601" y="2427673"/>
                </a:lnTo>
                <a:cubicBezTo>
                  <a:pt x="3821357" y="2695960"/>
                  <a:pt x="3735684" y="2699438"/>
                  <a:pt x="3778601" y="2809517"/>
                </a:cubicBezTo>
                <a:cubicBezTo>
                  <a:pt x="3789330" y="2837037"/>
                  <a:pt x="3791666" y="2872927"/>
                  <a:pt x="3789892" y="2914654"/>
                </a:cubicBezTo>
                <a:lnTo>
                  <a:pt x="3784971" y="2966248"/>
                </a:lnTo>
                <a:lnTo>
                  <a:pt x="3796722" y="3024078"/>
                </a:lnTo>
                <a:cubicBezTo>
                  <a:pt x="3809238" y="3115139"/>
                  <a:pt x="3806232" y="3210898"/>
                  <a:pt x="3799338" y="3302850"/>
                </a:cubicBezTo>
                <a:lnTo>
                  <a:pt x="3787405" y="3438354"/>
                </a:lnTo>
                <a:lnTo>
                  <a:pt x="3790719" y="3460532"/>
                </a:lnTo>
                <a:cubicBezTo>
                  <a:pt x="3797323" y="3541872"/>
                  <a:pt x="3789007" y="3624193"/>
                  <a:pt x="3780361" y="3709762"/>
                </a:cubicBezTo>
                <a:lnTo>
                  <a:pt x="3780169" y="3712283"/>
                </a:lnTo>
                <a:lnTo>
                  <a:pt x="3781239" y="3768266"/>
                </a:lnTo>
                <a:cubicBezTo>
                  <a:pt x="3780994" y="3815588"/>
                  <a:pt x="3779902" y="3863939"/>
                  <a:pt x="3778794" y="3912511"/>
                </a:cubicBezTo>
                <a:lnTo>
                  <a:pt x="3776324" y="4054010"/>
                </a:lnTo>
                <a:lnTo>
                  <a:pt x="3778601" y="4074733"/>
                </a:lnTo>
                <a:cubicBezTo>
                  <a:pt x="3822365" y="4336760"/>
                  <a:pt x="3765189" y="4482586"/>
                  <a:pt x="3778601" y="4644650"/>
                </a:cubicBezTo>
                <a:cubicBezTo>
                  <a:pt x="3781954" y="4685166"/>
                  <a:pt x="3782850" y="4718916"/>
                  <a:pt x="3782504" y="4749344"/>
                </a:cubicBezTo>
                <a:lnTo>
                  <a:pt x="3780512" y="4796832"/>
                </a:lnTo>
                <a:lnTo>
                  <a:pt x="3786260" y="4877451"/>
                </a:lnTo>
                <a:cubicBezTo>
                  <a:pt x="3786165" y="4918212"/>
                  <a:pt x="3784020" y="4964155"/>
                  <a:pt x="3781623" y="5015963"/>
                </a:cubicBezTo>
                <a:lnTo>
                  <a:pt x="3779076" y="5087925"/>
                </a:lnTo>
                <a:lnTo>
                  <a:pt x="3779599" y="5155456"/>
                </a:lnTo>
                <a:lnTo>
                  <a:pt x="3775907" y="5219073"/>
                </a:lnTo>
                <a:lnTo>
                  <a:pt x="3778601" y="5402640"/>
                </a:lnTo>
                <a:cubicBezTo>
                  <a:pt x="3780494" y="5441637"/>
                  <a:pt x="3781680" y="5475146"/>
                  <a:pt x="3782335" y="5504141"/>
                </a:cubicBezTo>
                <a:lnTo>
                  <a:pt x="3782798" y="5566951"/>
                </a:lnTo>
                <a:lnTo>
                  <a:pt x="3786885" y="5599303"/>
                </a:lnTo>
                <a:cubicBezTo>
                  <a:pt x="3799534" y="5776838"/>
                  <a:pt x="3769350" y="6111156"/>
                  <a:pt x="3778601" y="6291711"/>
                </a:cubicBezTo>
                <a:cubicBezTo>
                  <a:pt x="3687392" y="6306733"/>
                  <a:pt x="3632350" y="6304889"/>
                  <a:pt x="3574752" y="6300212"/>
                </a:cubicBezTo>
                <a:lnTo>
                  <a:pt x="3545837" y="6297718"/>
                </a:lnTo>
                <a:lnTo>
                  <a:pt x="3527963" y="6296834"/>
                </a:lnTo>
                <a:cubicBezTo>
                  <a:pt x="3482151" y="6294419"/>
                  <a:pt x="3430025" y="6291672"/>
                  <a:pt x="3355561" y="6291711"/>
                </a:cubicBezTo>
                <a:cubicBezTo>
                  <a:pt x="3304843" y="6293555"/>
                  <a:pt x="3262749" y="6292377"/>
                  <a:pt x="3225711" y="6290098"/>
                </a:cubicBezTo>
                <a:lnTo>
                  <a:pt x="3218247" y="6289525"/>
                </a:lnTo>
                <a:lnTo>
                  <a:pt x="3198550" y="6289212"/>
                </a:lnTo>
                <a:cubicBezTo>
                  <a:pt x="3144315" y="6287803"/>
                  <a:pt x="3088976" y="6286105"/>
                  <a:pt x="3034921" y="6284968"/>
                </a:cubicBezTo>
                <a:lnTo>
                  <a:pt x="2973802" y="6284626"/>
                </a:lnTo>
                <a:lnTo>
                  <a:pt x="2932520" y="6291711"/>
                </a:lnTo>
                <a:cubicBezTo>
                  <a:pt x="2893699" y="6300111"/>
                  <a:pt x="2847670" y="6301992"/>
                  <a:pt x="2797581" y="6300669"/>
                </a:cubicBezTo>
                <a:lnTo>
                  <a:pt x="2672392" y="6292599"/>
                </a:lnTo>
                <a:lnTo>
                  <a:pt x="2629726" y="6293120"/>
                </a:lnTo>
                <a:lnTo>
                  <a:pt x="2540544" y="6284698"/>
                </a:lnTo>
                <a:lnTo>
                  <a:pt x="2473475" y="6280786"/>
                </a:lnTo>
                <a:cubicBezTo>
                  <a:pt x="2419724" y="6279900"/>
                  <a:pt x="2368202" y="6282437"/>
                  <a:pt x="2322057" y="6291711"/>
                </a:cubicBezTo>
                <a:cubicBezTo>
                  <a:pt x="2275912" y="6300985"/>
                  <a:pt x="2236301" y="6305003"/>
                  <a:pt x="2199195" y="6305968"/>
                </a:cubicBezTo>
                <a:lnTo>
                  <a:pt x="2094190" y="6302012"/>
                </a:lnTo>
                <a:lnTo>
                  <a:pt x="2029724" y="6307766"/>
                </a:lnTo>
                <a:cubicBezTo>
                  <a:pt x="1971866" y="6308389"/>
                  <a:pt x="1916420" y="6305265"/>
                  <a:pt x="1864312" y="6301339"/>
                </a:cubicBezTo>
                <a:lnTo>
                  <a:pt x="1761307" y="6293375"/>
                </a:lnTo>
                <a:lnTo>
                  <a:pt x="1745972" y="6293782"/>
                </a:lnTo>
                <a:cubicBezTo>
                  <a:pt x="1699734" y="6294177"/>
                  <a:pt x="1664143" y="6292827"/>
                  <a:pt x="1633352" y="6291083"/>
                </a:cubicBezTo>
                <a:lnTo>
                  <a:pt x="1621369" y="6290324"/>
                </a:lnTo>
                <a:lnTo>
                  <a:pt x="1599140" y="6291711"/>
                </a:lnTo>
                <a:cubicBezTo>
                  <a:pt x="1564093" y="6296354"/>
                  <a:pt x="1527169" y="6296254"/>
                  <a:pt x="1488567" y="6294097"/>
                </a:cubicBezTo>
                <a:lnTo>
                  <a:pt x="1429716" y="6289243"/>
                </a:lnTo>
                <a:lnTo>
                  <a:pt x="1401008" y="6291711"/>
                </a:lnTo>
                <a:cubicBezTo>
                  <a:pt x="1314301" y="6301163"/>
                  <a:pt x="1222976" y="6299856"/>
                  <a:pt x="1127367" y="6296839"/>
                </a:cubicBezTo>
                <a:lnTo>
                  <a:pt x="1062601" y="6295730"/>
                </a:lnTo>
                <a:lnTo>
                  <a:pt x="964991" y="6305909"/>
                </a:lnTo>
                <a:cubicBezTo>
                  <a:pt x="833250" y="6307778"/>
                  <a:pt x="714190" y="6280255"/>
                  <a:pt x="603122" y="6291711"/>
                </a:cubicBezTo>
                <a:cubicBezTo>
                  <a:pt x="455032" y="6306986"/>
                  <a:pt x="261206" y="6260346"/>
                  <a:pt x="30143" y="6291711"/>
                </a:cubicBezTo>
                <a:cubicBezTo>
                  <a:pt x="-1198" y="6167281"/>
                  <a:pt x="7291" y="6044138"/>
                  <a:pt x="19371" y="5934598"/>
                </a:cubicBezTo>
                <a:lnTo>
                  <a:pt x="33559" y="5801663"/>
                </a:lnTo>
                <a:lnTo>
                  <a:pt x="30143" y="5784485"/>
                </a:lnTo>
                <a:cubicBezTo>
                  <a:pt x="7257" y="5691455"/>
                  <a:pt x="7506" y="5585492"/>
                  <a:pt x="13352" y="5476692"/>
                </a:cubicBezTo>
                <a:lnTo>
                  <a:pt x="21882" y="5346809"/>
                </a:lnTo>
                <a:lnTo>
                  <a:pt x="22064" y="5339439"/>
                </a:lnTo>
                <a:lnTo>
                  <a:pt x="29601" y="5166357"/>
                </a:lnTo>
                <a:lnTo>
                  <a:pt x="30143" y="5151877"/>
                </a:lnTo>
                <a:cubicBezTo>
                  <a:pt x="30018" y="5125783"/>
                  <a:pt x="30111" y="5102484"/>
                  <a:pt x="30346" y="5081409"/>
                </a:cubicBezTo>
                <a:lnTo>
                  <a:pt x="30433" y="5076663"/>
                </a:lnTo>
                <a:lnTo>
                  <a:pt x="30143" y="4963804"/>
                </a:lnTo>
                <a:cubicBezTo>
                  <a:pt x="27040" y="4910138"/>
                  <a:pt x="27067" y="4856021"/>
                  <a:pt x="28459" y="4800989"/>
                </a:cubicBezTo>
                <a:lnTo>
                  <a:pt x="30399" y="4750796"/>
                </a:lnTo>
                <a:lnTo>
                  <a:pt x="31514" y="4666872"/>
                </a:lnTo>
                <a:lnTo>
                  <a:pt x="34697" y="4639551"/>
                </a:lnTo>
                <a:lnTo>
                  <a:pt x="34963" y="4632686"/>
                </a:lnTo>
                <a:cubicBezTo>
                  <a:pt x="37318" y="4575362"/>
                  <a:pt x="39271" y="4516661"/>
                  <a:pt x="39056" y="4456118"/>
                </a:cubicBezTo>
                <a:lnTo>
                  <a:pt x="36996" y="4412759"/>
                </a:lnTo>
                <a:lnTo>
                  <a:pt x="30143" y="4388188"/>
                </a:lnTo>
                <a:cubicBezTo>
                  <a:pt x="7389" y="4328002"/>
                  <a:pt x="11492" y="4256950"/>
                  <a:pt x="19232" y="4188739"/>
                </a:cubicBezTo>
                <a:lnTo>
                  <a:pt x="23985" y="4147809"/>
                </a:lnTo>
                <a:lnTo>
                  <a:pt x="23690" y="4087290"/>
                </a:lnTo>
                <a:lnTo>
                  <a:pt x="29097" y="3984687"/>
                </a:lnTo>
                <a:lnTo>
                  <a:pt x="28035" y="3962690"/>
                </a:lnTo>
                <a:cubicBezTo>
                  <a:pt x="28525" y="3945828"/>
                  <a:pt x="30052" y="3926691"/>
                  <a:pt x="32148" y="3905387"/>
                </a:cubicBezTo>
                <a:lnTo>
                  <a:pt x="34754" y="3881032"/>
                </a:lnTo>
                <a:lnTo>
                  <a:pt x="39206" y="3802233"/>
                </a:lnTo>
                <a:cubicBezTo>
                  <a:pt x="39778" y="3763353"/>
                  <a:pt x="37619" y="3728800"/>
                  <a:pt x="30143" y="3698588"/>
                </a:cubicBezTo>
                <a:cubicBezTo>
                  <a:pt x="7714" y="3607954"/>
                  <a:pt x="33117" y="3482508"/>
                  <a:pt x="36579" y="3365983"/>
                </a:cubicBezTo>
                <a:lnTo>
                  <a:pt x="36510" y="3356621"/>
                </a:lnTo>
                <a:lnTo>
                  <a:pt x="30143" y="3311044"/>
                </a:lnTo>
                <a:cubicBezTo>
                  <a:pt x="14271" y="3224157"/>
                  <a:pt x="11445" y="3149243"/>
                  <a:pt x="14856" y="3082749"/>
                </a:cubicBezTo>
                <a:lnTo>
                  <a:pt x="22229" y="3005366"/>
                </a:lnTo>
                <a:lnTo>
                  <a:pt x="27244" y="2895198"/>
                </a:lnTo>
                <a:cubicBezTo>
                  <a:pt x="29143" y="2848776"/>
                  <a:pt x="30527" y="2799531"/>
                  <a:pt x="30143" y="2746826"/>
                </a:cubicBezTo>
                <a:lnTo>
                  <a:pt x="36784" y="2638240"/>
                </a:lnTo>
                <a:lnTo>
                  <a:pt x="30143" y="2615745"/>
                </a:lnTo>
                <a:cubicBezTo>
                  <a:pt x="-20952" y="2495890"/>
                  <a:pt x="17898" y="2340273"/>
                  <a:pt x="37923" y="2201958"/>
                </a:cubicBezTo>
                <a:lnTo>
                  <a:pt x="42734" y="2158379"/>
                </a:lnTo>
                <a:lnTo>
                  <a:pt x="30143" y="2114218"/>
                </a:lnTo>
                <a:cubicBezTo>
                  <a:pt x="2269" y="2040950"/>
                  <a:pt x="-2735" y="1972014"/>
                  <a:pt x="1162" y="1906697"/>
                </a:cubicBezTo>
                <a:lnTo>
                  <a:pt x="6289" y="1854885"/>
                </a:lnTo>
                <a:lnTo>
                  <a:pt x="8053" y="1809168"/>
                </a:lnTo>
                <a:cubicBezTo>
                  <a:pt x="9832" y="1790244"/>
                  <a:pt x="12470" y="1771472"/>
                  <a:pt x="15415" y="1752867"/>
                </a:cubicBezTo>
                <a:lnTo>
                  <a:pt x="30925" y="1652561"/>
                </a:lnTo>
                <a:lnTo>
                  <a:pt x="30143" y="1606992"/>
                </a:lnTo>
                <a:cubicBezTo>
                  <a:pt x="28397" y="1588584"/>
                  <a:pt x="27931" y="1568665"/>
                  <a:pt x="28348" y="1547550"/>
                </a:cubicBezTo>
                <a:lnTo>
                  <a:pt x="29206" y="1531212"/>
                </a:lnTo>
                <a:lnTo>
                  <a:pt x="23637" y="1487282"/>
                </a:lnTo>
                <a:cubicBezTo>
                  <a:pt x="16479" y="1367166"/>
                  <a:pt x="59638" y="1246041"/>
                  <a:pt x="30143" y="1156757"/>
                </a:cubicBezTo>
                <a:cubicBezTo>
                  <a:pt x="21716" y="1131248"/>
                  <a:pt x="18318" y="1090735"/>
                  <a:pt x="17757" y="1041370"/>
                </a:cubicBezTo>
                <a:lnTo>
                  <a:pt x="18463" y="985697"/>
                </a:lnTo>
                <a:lnTo>
                  <a:pt x="16239" y="975915"/>
                </a:lnTo>
                <a:cubicBezTo>
                  <a:pt x="13541" y="957312"/>
                  <a:pt x="12597" y="940330"/>
                  <a:pt x="12862" y="924477"/>
                </a:cubicBezTo>
                <a:lnTo>
                  <a:pt x="23640" y="845857"/>
                </a:lnTo>
                <a:lnTo>
                  <a:pt x="30907" y="688163"/>
                </a:lnTo>
                <a:lnTo>
                  <a:pt x="31375" y="662715"/>
                </a:lnTo>
                <a:lnTo>
                  <a:pt x="30143" y="655230"/>
                </a:lnTo>
                <a:cubicBezTo>
                  <a:pt x="20345" y="615334"/>
                  <a:pt x="17924" y="569960"/>
                  <a:pt x="19185" y="520814"/>
                </a:cubicBezTo>
                <a:lnTo>
                  <a:pt x="26662" y="415314"/>
                </a:lnTo>
                <a:lnTo>
                  <a:pt x="25635" y="383217"/>
                </a:lnTo>
                <a:cubicBezTo>
                  <a:pt x="25461" y="243905"/>
                  <a:pt x="35455" y="113017"/>
                  <a:pt x="30143" y="22622"/>
                </a:cubicBezTo>
                <a:cubicBezTo>
                  <a:pt x="90096" y="13526"/>
                  <a:pt x="146841" y="12585"/>
                  <a:pt x="200495" y="15390"/>
                </a:cubicBezTo>
                <a:lnTo>
                  <a:pt x="324102" y="27794"/>
                </a:lnTo>
                <a:lnTo>
                  <a:pt x="329634" y="27979"/>
                </a:lnTo>
                <a:cubicBezTo>
                  <a:pt x="398332" y="30204"/>
                  <a:pt x="468106" y="31425"/>
                  <a:pt x="551798" y="27886"/>
                </a:cubicBezTo>
                <a:lnTo>
                  <a:pt x="592464" y="25476"/>
                </a:lnTo>
                <a:lnTo>
                  <a:pt x="603122" y="22622"/>
                </a:lnTo>
                <a:cubicBezTo>
                  <a:pt x="639294" y="8191"/>
                  <a:pt x="679641" y="1916"/>
                  <a:pt x="723201" y="386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Объект 4">
            <a:extLst>
              <a:ext uri="{FF2B5EF4-FFF2-40B4-BE49-F238E27FC236}">
                <a16:creationId xmlns:a16="http://schemas.microsoft.com/office/drawing/2014/main" id="{0DDEFE4F-6FF1-4DB4-9896-263CAB66543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065563" y="1308295"/>
            <a:ext cx="8004517" cy="5359791"/>
          </a:xfrm>
        </p:spPr>
        <p:txBody>
          <a:bodyPr>
            <a:normAutofit fontScale="77500" lnSpcReduction="20000"/>
          </a:bodyPr>
          <a:lstStyle/>
          <a:p>
            <a:pPr lvl="0">
              <a:buFont typeface="Wingdings" panose="05000000000000000000" pitchFamily="2" charset="2"/>
              <a:buChar char="Ø"/>
            </a:pPr>
            <a:r>
              <a:rPr lang="ru-RU" dirty="0"/>
              <a:t>У старших дошкольников развит устойчивый интерес к театрально-игровой деятельности, желание участвовать в спектакле по сюжету сказки.</a:t>
            </a:r>
          </a:p>
          <a:p>
            <a:pPr lvl="0">
              <a:buFont typeface="Wingdings" panose="05000000000000000000" pitchFamily="2" charset="2"/>
              <a:buChar char="Ø"/>
            </a:pPr>
            <a:r>
              <a:rPr lang="ru-RU" dirty="0"/>
              <a:t>Воспитанники умеют импровизировать образы сказочных героев, используя различные средства выразительности (мимику, жесты, движения, интонацию).</a:t>
            </a:r>
          </a:p>
          <a:p>
            <a:pPr lvl="0">
              <a:buFont typeface="Wingdings" panose="05000000000000000000" pitchFamily="2" charset="2"/>
              <a:buChar char="Ø"/>
            </a:pPr>
            <a:r>
              <a:rPr lang="ru-RU" dirty="0"/>
              <a:t>Дети выразительно исполняют монологи, диалоги, реплики, песни.</a:t>
            </a:r>
          </a:p>
          <a:p>
            <a:pPr lvl="0">
              <a:buFont typeface="Wingdings" panose="05000000000000000000" pitchFamily="2" charset="2"/>
              <a:buChar char="Ø"/>
            </a:pPr>
            <a:r>
              <a:rPr lang="ru-RU" dirty="0"/>
              <a:t>У дошкольников развиты творческие способности в различных видах деятельности (изобразительной, художественной, речевой, музыкальной и игровой).</a:t>
            </a:r>
          </a:p>
          <a:p>
            <a:pPr lvl="0">
              <a:buFont typeface="Wingdings" panose="05000000000000000000" pitchFamily="2" charset="2"/>
              <a:buChar char="Ø"/>
            </a:pPr>
            <a:r>
              <a:rPr lang="ru-RU" dirty="0"/>
              <a:t>Родители являются активными участниками работы над спектаклем.</a:t>
            </a:r>
          </a:p>
          <a:p>
            <a:pPr lvl="0">
              <a:buFont typeface="Wingdings" panose="05000000000000000000" pitchFamily="2" charset="2"/>
              <a:buChar char="Ø"/>
            </a:pPr>
            <a:r>
              <a:rPr lang="ru-RU" dirty="0"/>
              <a:t>В группе пополнена предметно–развивающая среда костюмами, декорациями, атрибутами к спектаклю, видами театра, персонажами кукольного театра.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dirty="0"/>
              <a:t>Дети становятся дружнее, </a:t>
            </a:r>
            <a:r>
              <a:rPr lang="ru-RU" dirty="0" err="1"/>
              <a:t>сплоченнее</a:t>
            </a:r>
            <a:r>
              <a:rPr lang="ru-RU" dirty="0"/>
              <a:t>, зарождается чувство партнерства, взаимовыручки. Дошкольники овладевают навыками публичных выступлений.</a:t>
            </a:r>
          </a:p>
        </p:txBody>
      </p:sp>
    </p:spTree>
    <p:extLst>
      <p:ext uri="{BB962C8B-B14F-4D97-AF65-F5344CB8AC3E}">
        <p14:creationId xmlns:p14="http://schemas.microsoft.com/office/powerpoint/2010/main" val="39188904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B1B4C1C-2D84-4266-B01A-2D8A6C2185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u="sng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Знакомство с творчеством </a:t>
            </a:r>
            <a:r>
              <a:rPr lang="ru-RU" b="1" u="sng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С.Я.Маршака</a:t>
            </a:r>
            <a:endParaRPr lang="ru-RU" b="1" u="sng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Текст 5">
            <a:extLst>
              <a:ext uri="{FF2B5EF4-FFF2-40B4-BE49-F238E27FC236}">
                <a16:creationId xmlns:a16="http://schemas.microsoft.com/office/drawing/2014/main" id="{FF8DCAFD-9CDA-4D0B-8322-64072645A40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836612" y="1206632"/>
            <a:ext cx="10518776" cy="1216058"/>
          </a:xfrm>
        </p:spPr>
        <p:txBody>
          <a:bodyPr/>
          <a:lstStyle/>
          <a:p>
            <a:pPr algn="ctr"/>
            <a:r>
              <a:rPr lang="ru-RU" dirty="0"/>
              <a:t>Рассматривание иллюстраций к сказкам </a:t>
            </a:r>
            <a:r>
              <a:rPr lang="ru-RU" dirty="0" err="1"/>
              <a:t>С.Я.Маршака</a:t>
            </a:r>
            <a:endParaRPr lang="ru-RU" dirty="0"/>
          </a:p>
          <a:p>
            <a:endParaRPr lang="ru-RU" dirty="0"/>
          </a:p>
        </p:txBody>
      </p:sp>
      <p:pic>
        <p:nvPicPr>
          <p:cNvPr id="13" name="Объект 12" descr="Изображение выглядит как текст, человек, в помещении, девочка&#10;&#10;Автоматически созданное описание">
            <a:extLst>
              <a:ext uri="{FF2B5EF4-FFF2-40B4-BE49-F238E27FC236}">
                <a16:creationId xmlns:a16="http://schemas.microsoft.com/office/drawing/2014/main" id="{1391DD81-4C44-67A1-CB2E-CAC748CC1ED6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677" y="2045616"/>
            <a:ext cx="5525396" cy="4144047"/>
          </a:xfrm>
        </p:spPr>
      </p:pic>
      <p:pic>
        <p:nvPicPr>
          <p:cNvPr id="15" name="Объект 14" descr="Изображение выглядит как ребенок, человек, в помещении, пол&#10;&#10;Автоматически созданное описание">
            <a:extLst>
              <a:ext uri="{FF2B5EF4-FFF2-40B4-BE49-F238E27FC236}">
                <a16:creationId xmlns:a16="http://schemas.microsoft.com/office/drawing/2014/main" id="{B56A4A99-E027-5D4E-47AF-E625E279EC8E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7555" y="2045616"/>
            <a:ext cx="5525396" cy="4144047"/>
          </a:xfrm>
        </p:spPr>
      </p:pic>
    </p:spTree>
    <p:extLst>
      <p:ext uri="{BB962C8B-B14F-4D97-AF65-F5344CB8AC3E}">
        <p14:creationId xmlns:p14="http://schemas.microsoft.com/office/powerpoint/2010/main" val="13791850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2" name="Rectangle 21">
            <a:extLst>
              <a:ext uri="{FF2B5EF4-FFF2-40B4-BE49-F238E27FC236}">
                <a16:creationId xmlns:a16="http://schemas.microsoft.com/office/drawing/2014/main" id="{33CD251C-A887-4D2F-925B-FC09719853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E6FA92D-A372-4187-A7C6-FC3FBE24D9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0332" y="872197"/>
            <a:ext cx="3736630" cy="1264133"/>
          </a:xfrm>
        </p:spPr>
        <p:txBody>
          <a:bodyPr anchor="b">
            <a:normAutofit/>
          </a:bodyPr>
          <a:lstStyle/>
          <a:p>
            <a:pPr algn="ctr"/>
            <a:r>
              <a:rPr lang="ru-RU" sz="4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Чтение сказок </a:t>
            </a:r>
            <a:r>
              <a:rPr lang="ru-RU" sz="40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С.Я.Маршака</a:t>
            </a:r>
            <a:endParaRPr lang="ru-RU" sz="40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770AE191-D2EA-45C9-A44D-830C188F74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72021" y="518649"/>
            <a:ext cx="1128382" cy="847206"/>
            <a:chOff x="8183879" y="1000124"/>
            <a:chExt cx="1562267" cy="1172973"/>
          </a:xfrm>
        </p:grpSpPr>
        <p:sp>
          <p:nvSpPr>
            <p:cNvPr id="25" name="Freeform 5">
              <a:extLst>
                <a:ext uri="{FF2B5EF4-FFF2-40B4-BE49-F238E27FC236}">
                  <a16:creationId xmlns:a16="http://schemas.microsoft.com/office/drawing/2014/main" id="{23A0E4C1-B7A6-4637-AC51-4A5AE3841FF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183879" y="1348782"/>
              <a:ext cx="935037" cy="824315"/>
            </a:xfrm>
            <a:custGeom>
              <a:avLst/>
              <a:gdLst>
                <a:gd name="T0" fmla="*/ 225 w 785"/>
                <a:gd name="T1" fmla="*/ 692 h 692"/>
                <a:gd name="T2" fmla="*/ 177 w 785"/>
                <a:gd name="T3" fmla="*/ 665 h 692"/>
                <a:gd name="T4" fmla="*/ 9 w 785"/>
                <a:gd name="T5" fmla="*/ 374 h 692"/>
                <a:gd name="T6" fmla="*/ 9 w 785"/>
                <a:gd name="T7" fmla="*/ 318 h 692"/>
                <a:gd name="T8" fmla="*/ 177 w 785"/>
                <a:gd name="T9" fmla="*/ 27 h 692"/>
                <a:gd name="T10" fmla="*/ 225 w 785"/>
                <a:gd name="T11" fmla="*/ 0 h 692"/>
                <a:gd name="T12" fmla="*/ 561 w 785"/>
                <a:gd name="T13" fmla="*/ 0 h 692"/>
                <a:gd name="T14" fmla="*/ 609 w 785"/>
                <a:gd name="T15" fmla="*/ 27 h 692"/>
                <a:gd name="T16" fmla="*/ 777 w 785"/>
                <a:gd name="T17" fmla="*/ 318 h 692"/>
                <a:gd name="T18" fmla="*/ 777 w 785"/>
                <a:gd name="T19" fmla="*/ 374 h 692"/>
                <a:gd name="T20" fmla="*/ 609 w 785"/>
                <a:gd name="T21" fmla="*/ 665 h 692"/>
                <a:gd name="T22" fmla="*/ 561 w 785"/>
                <a:gd name="T23" fmla="*/ 692 h 692"/>
                <a:gd name="T24" fmla="*/ 225 w 785"/>
                <a:gd name="T25" fmla="*/ 692 h 6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85" h="692">
                  <a:moveTo>
                    <a:pt x="225" y="692"/>
                  </a:moveTo>
                  <a:cubicBezTo>
                    <a:pt x="207" y="692"/>
                    <a:pt x="185" y="680"/>
                    <a:pt x="177" y="665"/>
                  </a:cubicBezTo>
                  <a:cubicBezTo>
                    <a:pt x="9" y="374"/>
                    <a:pt x="9" y="374"/>
                    <a:pt x="9" y="374"/>
                  </a:cubicBezTo>
                  <a:cubicBezTo>
                    <a:pt x="0" y="358"/>
                    <a:pt x="0" y="334"/>
                    <a:pt x="9" y="318"/>
                  </a:cubicBezTo>
                  <a:cubicBezTo>
                    <a:pt x="177" y="27"/>
                    <a:pt x="177" y="27"/>
                    <a:pt x="177" y="27"/>
                  </a:cubicBezTo>
                  <a:cubicBezTo>
                    <a:pt x="185" y="12"/>
                    <a:pt x="207" y="0"/>
                    <a:pt x="225" y="0"/>
                  </a:cubicBezTo>
                  <a:cubicBezTo>
                    <a:pt x="561" y="0"/>
                    <a:pt x="561" y="0"/>
                    <a:pt x="561" y="0"/>
                  </a:cubicBezTo>
                  <a:cubicBezTo>
                    <a:pt x="578" y="0"/>
                    <a:pt x="600" y="12"/>
                    <a:pt x="609" y="27"/>
                  </a:cubicBezTo>
                  <a:cubicBezTo>
                    <a:pt x="777" y="318"/>
                    <a:pt x="777" y="318"/>
                    <a:pt x="777" y="318"/>
                  </a:cubicBezTo>
                  <a:cubicBezTo>
                    <a:pt x="785" y="334"/>
                    <a:pt x="785" y="358"/>
                    <a:pt x="777" y="374"/>
                  </a:cubicBezTo>
                  <a:cubicBezTo>
                    <a:pt x="609" y="665"/>
                    <a:pt x="609" y="665"/>
                    <a:pt x="609" y="665"/>
                  </a:cubicBezTo>
                  <a:cubicBezTo>
                    <a:pt x="600" y="680"/>
                    <a:pt x="578" y="692"/>
                    <a:pt x="561" y="692"/>
                  </a:cubicBezTo>
                  <a:lnTo>
                    <a:pt x="225" y="692"/>
                  </a:lnTo>
                  <a:close/>
                </a:path>
              </a:pathLst>
            </a:custGeom>
            <a:noFill/>
            <a:ln w="28575" cmpd="sng">
              <a:solidFill>
                <a:schemeClr val="tx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5">
              <a:extLst>
                <a:ext uri="{FF2B5EF4-FFF2-40B4-BE49-F238E27FC236}">
                  <a16:creationId xmlns:a16="http://schemas.microsoft.com/office/drawing/2014/main" id="{F4E8C039-CC58-44F3-8A7B-E0A934C1D01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983979" y="1000124"/>
              <a:ext cx="762167" cy="671915"/>
            </a:xfrm>
            <a:custGeom>
              <a:avLst/>
              <a:gdLst>
                <a:gd name="T0" fmla="*/ 225 w 785"/>
                <a:gd name="T1" fmla="*/ 692 h 692"/>
                <a:gd name="T2" fmla="*/ 177 w 785"/>
                <a:gd name="T3" fmla="*/ 665 h 692"/>
                <a:gd name="T4" fmla="*/ 9 w 785"/>
                <a:gd name="T5" fmla="*/ 374 h 692"/>
                <a:gd name="T6" fmla="*/ 9 w 785"/>
                <a:gd name="T7" fmla="*/ 318 h 692"/>
                <a:gd name="T8" fmla="*/ 177 w 785"/>
                <a:gd name="T9" fmla="*/ 27 h 692"/>
                <a:gd name="T10" fmla="*/ 225 w 785"/>
                <a:gd name="T11" fmla="*/ 0 h 692"/>
                <a:gd name="T12" fmla="*/ 561 w 785"/>
                <a:gd name="T13" fmla="*/ 0 h 692"/>
                <a:gd name="T14" fmla="*/ 609 w 785"/>
                <a:gd name="T15" fmla="*/ 27 h 692"/>
                <a:gd name="T16" fmla="*/ 777 w 785"/>
                <a:gd name="T17" fmla="*/ 318 h 692"/>
                <a:gd name="T18" fmla="*/ 777 w 785"/>
                <a:gd name="T19" fmla="*/ 374 h 692"/>
                <a:gd name="T20" fmla="*/ 609 w 785"/>
                <a:gd name="T21" fmla="*/ 665 h 692"/>
                <a:gd name="T22" fmla="*/ 561 w 785"/>
                <a:gd name="T23" fmla="*/ 692 h 692"/>
                <a:gd name="T24" fmla="*/ 225 w 785"/>
                <a:gd name="T25" fmla="*/ 692 h 6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85" h="692">
                  <a:moveTo>
                    <a:pt x="225" y="692"/>
                  </a:moveTo>
                  <a:cubicBezTo>
                    <a:pt x="207" y="692"/>
                    <a:pt x="185" y="680"/>
                    <a:pt x="177" y="665"/>
                  </a:cubicBezTo>
                  <a:cubicBezTo>
                    <a:pt x="9" y="374"/>
                    <a:pt x="9" y="374"/>
                    <a:pt x="9" y="374"/>
                  </a:cubicBezTo>
                  <a:cubicBezTo>
                    <a:pt x="0" y="358"/>
                    <a:pt x="0" y="334"/>
                    <a:pt x="9" y="318"/>
                  </a:cubicBezTo>
                  <a:cubicBezTo>
                    <a:pt x="177" y="27"/>
                    <a:pt x="177" y="27"/>
                    <a:pt x="177" y="27"/>
                  </a:cubicBezTo>
                  <a:cubicBezTo>
                    <a:pt x="185" y="12"/>
                    <a:pt x="207" y="0"/>
                    <a:pt x="225" y="0"/>
                  </a:cubicBezTo>
                  <a:cubicBezTo>
                    <a:pt x="561" y="0"/>
                    <a:pt x="561" y="0"/>
                    <a:pt x="561" y="0"/>
                  </a:cubicBezTo>
                  <a:cubicBezTo>
                    <a:pt x="578" y="0"/>
                    <a:pt x="600" y="12"/>
                    <a:pt x="609" y="27"/>
                  </a:cubicBezTo>
                  <a:cubicBezTo>
                    <a:pt x="777" y="318"/>
                    <a:pt x="777" y="318"/>
                    <a:pt x="777" y="318"/>
                  </a:cubicBezTo>
                  <a:cubicBezTo>
                    <a:pt x="785" y="334"/>
                    <a:pt x="785" y="358"/>
                    <a:pt x="777" y="374"/>
                  </a:cubicBezTo>
                  <a:cubicBezTo>
                    <a:pt x="609" y="665"/>
                    <a:pt x="609" y="665"/>
                    <a:pt x="609" y="665"/>
                  </a:cubicBezTo>
                  <a:cubicBezTo>
                    <a:pt x="600" y="680"/>
                    <a:pt x="578" y="692"/>
                    <a:pt x="561" y="692"/>
                  </a:cubicBezTo>
                  <a:lnTo>
                    <a:pt x="225" y="692"/>
                  </a:lnTo>
                  <a:close/>
                </a:path>
              </a:pathLst>
            </a:custGeom>
            <a:noFill/>
            <a:ln w="28575" cmpd="sng">
              <a:solidFill>
                <a:schemeClr val="tx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5" name="Текст 4">
            <a:extLst>
              <a:ext uri="{FF2B5EF4-FFF2-40B4-BE49-F238E27FC236}">
                <a16:creationId xmlns:a16="http://schemas.microsoft.com/office/drawing/2014/main" id="{D294C586-9649-4391-963B-06870BE2F604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1147372" y="3924886"/>
            <a:ext cx="2552431" cy="2414464"/>
          </a:xfrm>
        </p:spPr>
        <p:txBody>
          <a:bodyPr anchor="t">
            <a:normAutofit/>
          </a:bodyPr>
          <a:lstStyle/>
          <a:p>
            <a:endParaRPr lang="ru-RU" sz="2000" dirty="0"/>
          </a:p>
        </p:txBody>
      </p:sp>
      <p:pic>
        <p:nvPicPr>
          <p:cNvPr id="7" name="Объект 6" descr="Изображение выглядит как текст, ребенок, мальчик&#10;&#10;Автоматически созданное описание">
            <a:extLst>
              <a:ext uri="{FF2B5EF4-FFF2-40B4-BE49-F238E27FC236}">
                <a16:creationId xmlns:a16="http://schemas.microsoft.com/office/drawing/2014/main" id="{8DCD20DB-BC6C-D21C-D2B5-9732F825F34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5009" y="872197"/>
            <a:ext cx="6971144" cy="5228358"/>
          </a:xfrm>
        </p:spPr>
      </p:pic>
      <p:pic>
        <p:nvPicPr>
          <p:cNvPr id="8" name="Picture 4">
            <a:extLst>
              <a:ext uri="{FF2B5EF4-FFF2-40B4-BE49-F238E27FC236}">
                <a16:creationId xmlns:a16="http://schemas.microsoft.com/office/drawing/2014/main" id="{780C5130-5C45-7FFC-CBF2-5E8B9F699C84}"/>
              </a:ext>
            </a:extLst>
          </p:cNvPr>
          <p:cNvPicPr>
            <a:picLocks noGrp="1" noChangeAspect="1" noChangeArrowheads="1"/>
          </p:cNvPicPr>
          <p:nvPr>
            <p:ph sz="half"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629" r="26997" b="1"/>
          <a:stretch/>
        </p:blipFill>
        <p:spPr bwMode="auto">
          <a:xfrm>
            <a:off x="281446" y="1617681"/>
            <a:ext cx="3677712" cy="4767710"/>
          </a:xfrm>
          <a:custGeom>
            <a:avLst/>
            <a:gdLst/>
            <a:ahLst/>
            <a:cxnLst/>
            <a:rect l="l" t="t" r="r" b="b"/>
            <a:pathLst>
              <a:path w="3807743" h="6307845">
                <a:moveTo>
                  <a:pt x="723201" y="386"/>
                </a:moveTo>
                <a:cubicBezTo>
                  <a:pt x="853884" y="-4204"/>
                  <a:pt x="1013493" y="33912"/>
                  <a:pt x="1176100" y="22622"/>
                </a:cubicBezTo>
                <a:cubicBezTo>
                  <a:pt x="1230302" y="18859"/>
                  <a:pt x="1281736" y="20622"/>
                  <a:pt x="1331852" y="24473"/>
                </a:cubicBezTo>
                <a:lnTo>
                  <a:pt x="1439547" y="34944"/>
                </a:lnTo>
                <a:lnTo>
                  <a:pt x="1484197" y="36226"/>
                </a:lnTo>
                <a:cubicBezTo>
                  <a:pt x="1535166" y="35421"/>
                  <a:pt x="1586369" y="31625"/>
                  <a:pt x="1636625" y="22622"/>
                </a:cubicBezTo>
                <a:cubicBezTo>
                  <a:pt x="1686882" y="13619"/>
                  <a:pt x="1729837" y="10653"/>
                  <a:pt x="1768740" y="10885"/>
                </a:cubicBezTo>
                <a:lnTo>
                  <a:pt x="1829538" y="15086"/>
                </a:lnTo>
                <a:lnTo>
                  <a:pt x="1869968" y="7996"/>
                </a:lnTo>
                <a:cubicBezTo>
                  <a:pt x="1953577" y="-31"/>
                  <a:pt x="2036989" y="9808"/>
                  <a:pt x="2112925" y="20118"/>
                </a:cubicBezTo>
                <a:lnTo>
                  <a:pt x="2119331" y="20977"/>
                </a:lnTo>
                <a:lnTo>
                  <a:pt x="2221855" y="13374"/>
                </a:lnTo>
                <a:cubicBezTo>
                  <a:pt x="2261207" y="12845"/>
                  <a:pt x="2298379" y="14359"/>
                  <a:pt x="2333484" y="16393"/>
                </a:cubicBezTo>
                <a:lnTo>
                  <a:pt x="2372613" y="18812"/>
                </a:lnTo>
                <a:lnTo>
                  <a:pt x="2404945" y="9387"/>
                </a:lnTo>
                <a:cubicBezTo>
                  <a:pt x="2452532" y="1754"/>
                  <a:pt x="2506192" y="9333"/>
                  <a:pt x="2561622" y="17814"/>
                </a:cubicBezTo>
                <a:lnTo>
                  <a:pt x="2583950" y="20591"/>
                </a:lnTo>
                <a:lnTo>
                  <a:pt x="2643527" y="20319"/>
                </a:lnTo>
                <a:cubicBezTo>
                  <a:pt x="2669677" y="20426"/>
                  <a:pt x="2697963" y="20717"/>
                  <a:pt x="2727392" y="21103"/>
                </a:cubicBezTo>
                <a:lnTo>
                  <a:pt x="2786908" y="21989"/>
                </a:lnTo>
                <a:lnTo>
                  <a:pt x="2846459" y="13267"/>
                </a:lnTo>
                <a:cubicBezTo>
                  <a:pt x="2896401" y="10176"/>
                  <a:pt x="2960607" y="12733"/>
                  <a:pt x="3036361" y="17072"/>
                </a:cubicBezTo>
                <a:lnTo>
                  <a:pt x="3129100" y="22671"/>
                </a:lnTo>
                <a:lnTo>
                  <a:pt x="3130653" y="22622"/>
                </a:lnTo>
                <a:cubicBezTo>
                  <a:pt x="3178874" y="19804"/>
                  <a:pt x="3260845" y="26231"/>
                  <a:pt x="3352422" y="32691"/>
                </a:cubicBezTo>
                <a:lnTo>
                  <a:pt x="3362608" y="33356"/>
                </a:lnTo>
                <a:lnTo>
                  <a:pt x="3446036" y="35579"/>
                </a:lnTo>
                <a:cubicBezTo>
                  <a:pt x="3550323" y="36566"/>
                  <a:pt x="3662083" y="33535"/>
                  <a:pt x="3778601" y="22622"/>
                </a:cubicBezTo>
                <a:cubicBezTo>
                  <a:pt x="3793981" y="243672"/>
                  <a:pt x="3764152" y="318695"/>
                  <a:pt x="3778601" y="467157"/>
                </a:cubicBezTo>
                <a:cubicBezTo>
                  <a:pt x="3790077" y="557563"/>
                  <a:pt x="3783697" y="684218"/>
                  <a:pt x="3777639" y="811856"/>
                </a:cubicBezTo>
                <a:lnTo>
                  <a:pt x="3773760" y="922625"/>
                </a:lnTo>
                <a:lnTo>
                  <a:pt x="3778601" y="974384"/>
                </a:lnTo>
                <a:cubicBezTo>
                  <a:pt x="3785784" y="1003717"/>
                  <a:pt x="3785160" y="1041120"/>
                  <a:pt x="3781239" y="1085904"/>
                </a:cubicBezTo>
                <a:lnTo>
                  <a:pt x="3776107" y="1132519"/>
                </a:lnTo>
                <a:lnTo>
                  <a:pt x="3778601" y="1162456"/>
                </a:lnTo>
                <a:cubicBezTo>
                  <a:pt x="3791360" y="1256797"/>
                  <a:pt x="3774958" y="1367020"/>
                  <a:pt x="3763568" y="1469787"/>
                </a:cubicBezTo>
                <a:lnTo>
                  <a:pt x="3758806" y="1520515"/>
                </a:lnTo>
                <a:lnTo>
                  <a:pt x="3760417" y="1549437"/>
                </a:lnTo>
                <a:cubicBezTo>
                  <a:pt x="3764298" y="1588133"/>
                  <a:pt x="3770171" y="1628243"/>
                  <a:pt x="3778601" y="1669683"/>
                </a:cubicBezTo>
                <a:cubicBezTo>
                  <a:pt x="3846039" y="2001203"/>
                  <a:pt x="3774784" y="2142285"/>
                  <a:pt x="3778601" y="2364982"/>
                </a:cubicBezTo>
                <a:lnTo>
                  <a:pt x="3776565" y="2406088"/>
                </a:lnTo>
                <a:lnTo>
                  <a:pt x="3778601" y="2427673"/>
                </a:lnTo>
                <a:cubicBezTo>
                  <a:pt x="3821357" y="2695960"/>
                  <a:pt x="3735684" y="2699438"/>
                  <a:pt x="3778601" y="2809517"/>
                </a:cubicBezTo>
                <a:cubicBezTo>
                  <a:pt x="3789330" y="2837037"/>
                  <a:pt x="3791666" y="2872927"/>
                  <a:pt x="3789892" y="2914654"/>
                </a:cubicBezTo>
                <a:lnTo>
                  <a:pt x="3784971" y="2966248"/>
                </a:lnTo>
                <a:lnTo>
                  <a:pt x="3796722" y="3024078"/>
                </a:lnTo>
                <a:cubicBezTo>
                  <a:pt x="3809238" y="3115139"/>
                  <a:pt x="3806232" y="3210898"/>
                  <a:pt x="3799338" y="3302850"/>
                </a:cubicBezTo>
                <a:lnTo>
                  <a:pt x="3787405" y="3438354"/>
                </a:lnTo>
                <a:lnTo>
                  <a:pt x="3790719" y="3460532"/>
                </a:lnTo>
                <a:cubicBezTo>
                  <a:pt x="3797323" y="3541872"/>
                  <a:pt x="3789007" y="3624193"/>
                  <a:pt x="3780361" y="3709762"/>
                </a:cubicBezTo>
                <a:lnTo>
                  <a:pt x="3780169" y="3712283"/>
                </a:lnTo>
                <a:lnTo>
                  <a:pt x="3781239" y="3768266"/>
                </a:lnTo>
                <a:cubicBezTo>
                  <a:pt x="3780994" y="3815588"/>
                  <a:pt x="3779902" y="3863939"/>
                  <a:pt x="3778794" y="3912511"/>
                </a:cubicBezTo>
                <a:lnTo>
                  <a:pt x="3776324" y="4054010"/>
                </a:lnTo>
                <a:lnTo>
                  <a:pt x="3778601" y="4074733"/>
                </a:lnTo>
                <a:cubicBezTo>
                  <a:pt x="3822365" y="4336760"/>
                  <a:pt x="3765189" y="4482586"/>
                  <a:pt x="3778601" y="4644650"/>
                </a:cubicBezTo>
                <a:cubicBezTo>
                  <a:pt x="3781954" y="4685166"/>
                  <a:pt x="3782850" y="4718916"/>
                  <a:pt x="3782504" y="4749344"/>
                </a:cubicBezTo>
                <a:lnTo>
                  <a:pt x="3780512" y="4796832"/>
                </a:lnTo>
                <a:lnTo>
                  <a:pt x="3786260" y="4877451"/>
                </a:lnTo>
                <a:cubicBezTo>
                  <a:pt x="3786165" y="4918212"/>
                  <a:pt x="3784020" y="4964155"/>
                  <a:pt x="3781623" y="5015963"/>
                </a:cubicBezTo>
                <a:lnTo>
                  <a:pt x="3779076" y="5087925"/>
                </a:lnTo>
                <a:lnTo>
                  <a:pt x="3779599" y="5155456"/>
                </a:lnTo>
                <a:lnTo>
                  <a:pt x="3775907" y="5219073"/>
                </a:lnTo>
                <a:lnTo>
                  <a:pt x="3778601" y="5402640"/>
                </a:lnTo>
                <a:cubicBezTo>
                  <a:pt x="3780494" y="5441637"/>
                  <a:pt x="3781680" y="5475146"/>
                  <a:pt x="3782335" y="5504141"/>
                </a:cubicBezTo>
                <a:lnTo>
                  <a:pt x="3782798" y="5566951"/>
                </a:lnTo>
                <a:lnTo>
                  <a:pt x="3786885" y="5599303"/>
                </a:lnTo>
                <a:cubicBezTo>
                  <a:pt x="3799534" y="5776838"/>
                  <a:pt x="3769350" y="6111156"/>
                  <a:pt x="3778601" y="6291711"/>
                </a:cubicBezTo>
                <a:cubicBezTo>
                  <a:pt x="3687392" y="6306733"/>
                  <a:pt x="3632350" y="6304889"/>
                  <a:pt x="3574752" y="6300212"/>
                </a:cubicBezTo>
                <a:lnTo>
                  <a:pt x="3545837" y="6297718"/>
                </a:lnTo>
                <a:lnTo>
                  <a:pt x="3527963" y="6296834"/>
                </a:lnTo>
                <a:cubicBezTo>
                  <a:pt x="3482151" y="6294419"/>
                  <a:pt x="3430025" y="6291672"/>
                  <a:pt x="3355561" y="6291711"/>
                </a:cubicBezTo>
                <a:cubicBezTo>
                  <a:pt x="3304843" y="6293555"/>
                  <a:pt x="3262749" y="6292377"/>
                  <a:pt x="3225711" y="6290098"/>
                </a:cubicBezTo>
                <a:lnTo>
                  <a:pt x="3218247" y="6289525"/>
                </a:lnTo>
                <a:lnTo>
                  <a:pt x="3198550" y="6289212"/>
                </a:lnTo>
                <a:cubicBezTo>
                  <a:pt x="3144315" y="6287803"/>
                  <a:pt x="3088976" y="6286105"/>
                  <a:pt x="3034921" y="6284968"/>
                </a:cubicBezTo>
                <a:lnTo>
                  <a:pt x="2973802" y="6284626"/>
                </a:lnTo>
                <a:lnTo>
                  <a:pt x="2932520" y="6291711"/>
                </a:lnTo>
                <a:cubicBezTo>
                  <a:pt x="2893699" y="6300111"/>
                  <a:pt x="2847670" y="6301992"/>
                  <a:pt x="2797581" y="6300669"/>
                </a:cubicBezTo>
                <a:lnTo>
                  <a:pt x="2672392" y="6292599"/>
                </a:lnTo>
                <a:lnTo>
                  <a:pt x="2629726" y="6293120"/>
                </a:lnTo>
                <a:lnTo>
                  <a:pt x="2540544" y="6284698"/>
                </a:lnTo>
                <a:lnTo>
                  <a:pt x="2473475" y="6280786"/>
                </a:lnTo>
                <a:cubicBezTo>
                  <a:pt x="2419724" y="6279900"/>
                  <a:pt x="2368202" y="6282437"/>
                  <a:pt x="2322057" y="6291711"/>
                </a:cubicBezTo>
                <a:cubicBezTo>
                  <a:pt x="2275912" y="6300985"/>
                  <a:pt x="2236301" y="6305003"/>
                  <a:pt x="2199195" y="6305968"/>
                </a:cubicBezTo>
                <a:lnTo>
                  <a:pt x="2094190" y="6302012"/>
                </a:lnTo>
                <a:lnTo>
                  <a:pt x="2029724" y="6307766"/>
                </a:lnTo>
                <a:cubicBezTo>
                  <a:pt x="1971866" y="6308389"/>
                  <a:pt x="1916420" y="6305265"/>
                  <a:pt x="1864312" y="6301339"/>
                </a:cubicBezTo>
                <a:lnTo>
                  <a:pt x="1761307" y="6293375"/>
                </a:lnTo>
                <a:lnTo>
                  <a:pt x="1745972" y="6293782"/>
                </a:lnTo>
                <a:cubicBezTo>
                  <a:pt x="1699734" y="6294177"/>
                  <a:pt x="1664143" y="6292827"/>
                  <a:pt x="1633352" y="6291083"/>
                </a:cubicBezTo>
                <a:lnTo>
                  <a:pt x="1621369" y="6290324"/>
                </a:lnTo>
                <a:lnTo>
                  <a:pt x="1599140" y="6291711"/>
                </a:lnTo>
                <a:cubicBezTo>
                  <a:pt x="1564093" y="6296354"/>
                  <a:pt x="1527169" y="6296254"/>
                  <a:pt x="1488567" y="6294097"/>
                </a:cubicBezTo>
                <a:lnTo>
                  <a:pt x="1429716" y="6289243"/>
                </a:lnTo>
                <a:lnTo>
                  <a:pt x="1401008" y="6291711"/>
                </a:lnTo>
                <a:cubicBezTo>
                  <a:pt x="1314301" y="6301163"/>
                  <a:pt x="1222976" y="6299856"/>
                  <a:pt x="1127367" y="6296839"/>
                </a:cubicBezTo>
                <a:lnTo>
                  <a:pt x="1062601" y="6295730"/>
                </a:lnTo>
                <a:lnTo>
                  <a:pt x="964991" y="6305909"/>
                </a:lnTo>
                <a:cubicBezTo>
                  <a:pt x="833250" y="6307778"/>
                  <a:pt x="714190" y="6280255"/>
                  <a:pt x="603122" y="6291711"/>
                </a:cubicBezTo>
                <a:cubicBezTo>
                  <a:pt x="455032" y="6306986"/>
                  <a:pt x="261206" y="6260346"/>
                  <a:pt x="30143" y="6291711"/>
                </a:cubicBezTo>
                <a:cubicBezTo>
                  <a:pt x="-1198" y="6167281"/>
                  <a:pt x="7291" y="6044138"/>
                  <a:pt x="19371" y="5934598"/>
                </a:cubicBezTo>
                <a:lnTo>
                  <a:pt x="33559" y="5801663"/>
                </a:lnTo>
                <a:lnTo>
                  <a:pt x="30143" y="5784485"/>
                </a:lnTo>
                <a:cubicBezTo>
                  <a:pt x="7257" y="5691455"/>
                  <a:pt x="7506" y="5585492"/>
                  <a:pt x="13352" y="5476692"/>
                </a:cubicBezTo>
                <a:lnTo>
                  <a:pt x="21882" y="5346809"/>
                </a:lnTo>
                <a:lnTo>
                  <a:pt x="22064" y="5339439"/>
                </a:lnTo>
                <a:lnTo>
                  <a:pt x="29601" y="5166357"/>
                </a:lnTo>
                <a:lnTo>
                  <a:pt x="30143" y="5151877"/>
                </a:lnTo>
                <a:cubicBezTo>
                  <a:pt x="30018" y="5125783"/>
                  <a:pt x="30111" y="5102484"/>
                  <a:pt x="30346" y="5081409"/>
                </a:cubicBezTo>
                <a:lnTo>
                  <a:pt x="30433" y="5076663"/>
                </a:lnTo>
                <a:lnTo>
                  <a:pt x="30143" y="4963804"/>
                </a:lnTo>
                <a:cubicBezTo>
                  <a:pt x="27040" y="4910138"/>
                  <a:pt x="27067" y="4856021"/>
                  <a:pt x="28459" y="4800989"/>
                </a:cubicBezTo>
                <a:lnTo>
                  <a:pt x="30399" y="4750796"/>
                </a:lnTo>
                <a:lnTo>
                  <a:pt x="31514" y="4666872"/>
                </a:lnTo>
                <a:lnTo>
                  <a:pt x="34697" y="4639551"/>
                </a:lnTo>
                <a:lnTo>
                  <a:pt x="34963" y="4632686"/>
                </a:lnTo>
                <a:cubicBezTo>
                  <a:pt x="37318" y="4575362"/>
                  <a:pt x="39271" y="4516661"/>
                  <a:pt x="39056" y="4456118"/>
                </a:cubicBezTo>
                <a:lnTo>
                  <a:pt x="36996" y="4412759"/>
                </a:lnTo>
                <a:lnTo>
                  <a:pt x="30143" y="4388188"/>
                </a:lnTo>
                <a:cubicBezTo>
                  <a:pt x="7389" y="4328002"/>
                  <a:pt x="11492" y="4256950"/>
                  <a:pt x="19232" y="4188739"/>
                </a:cubicBezTo>
                <a:lnTo>
                  <a:pt x="23985" y="4147809"/>
                </a:lnTo>
                <a:lnTo>
                  <a:pt x="23690" y="4087290"/>
                </a:lnTo>
                <a:lnTo>
                  <a:pt x="29097" y="3984687"/>
                </a:lnTo>
                <a:lnTo>
                  <a:pt x="28035" y="3962690"/>
                </a:lnTo>
                <a:cubicBezTo>
                  <a:pt x="28525" y="3945828"/>
                  <a:pt x="30052" y="3926691"/>
                  <a:pt x="32148" y="3905387"/>
                </a:cubicBezTo>
                <a:lnTo>
                  <a:pt x="34754" y="3881032"/>
                </a:lnTo>
                <a:lnTo>
                  <a:pt x="39206" y="3802233"/>
                </a:lnTo>
                <a:cubicBezTo>
                  <a:pt x="39778" y="3763353"/>
                  <a:pt x="37619" y="3728800"/>
                  <a:pt x="30143" y="3698588"/>
                </a:cubicBezTo>
                <a:cubicBezTo>
                  <a:pt x="7714" y="3607954"/>
                  <a:pt x="33117" y="3482508"/>
                  <a:pt x="36579" y="3365983"/>
                </a:cubicBezTo>
                <a:lnTo>
                  <a:pt x="36510" y="3356621"/>
                </a:lnTo>
                <a:lnTo>
                  <a:pt x="30143" y="3311044"/>
                </a:lnTo>
                <a:cubicBezTo>
                  <a:pt x="14271" y="3224157"/>
                  <a:pt x="11445" y="3149243"/>
                  <a:pt x="14856" y="3082749"/>
                </a:cubicBezTo>
                <a:lnTo>
                  <a:pt x="22229" y="3005366"/>
                </a:lnTo>
                <a:lnTo>
                  <a:pt x="27244" y="2895198"/>
                </a:lnTo>
                <a:cubicBezTo>
                  <a:pt x="29143" y="2848776"/>
                  <a:pt x="30527" y="2799531"/>
                  <a:pt x="30143" y="2746826"/>
                </a:cubicBezTo>
                <a:lnTo>
                  <a:pt x="36784" y="2638240"/>
                </a:lnTo>
                <a:lnTo>
                  <a:pt x="30143" y="2615745"/>
                </a:lnTo>
                <a:cubicBezTo>
                  <a:pt x="-20952" y="2495890"/>
                  <a:pt x="17898" y="2340273"/>
                  <a:pt x="37923" y="2201958"/>
                </a:cubicBezTo>
                <a:lnTo>
                  <a:pt x="42734" y="2158379"/>
                </a:lnTo>
                <a:lnTo>
                  <a:pt x="30143" y="2114218"/>
                </a:lnTo>
                <a:cubicBezTo>
                  <a:pt x="2269" y="2040950"/>
                  <a:pt x="-2735" y="1972014"/>
                  <a:pt x="1162" y="1906697"/>
                </a:cubicBezTo>
                <a:lnTo>
                  <a:pt x="6289" y="1854885"/>
                </a:lnTo>
                <a:lnTo>
                  <a:pt x="8053" y="1809168"/>
                </a:lnTo>
                <a:cubicBezTo>
                  <a:pt x="9832" y="1790244"/>
                  <a:pt x="12470" y="1771472"/>
                  <a:pt x="15415" y="1752867"/>
                </a:cubicBezTo>
                <a:lnTo>
                  <a:pt x="30925" y="1652561"/>
                </a:lnTo>
                <a:lnTo>
                  <a:pt x="30143" y="1606992"/>
                </a:lnTo>
                <a:cubicBezTo>
                  <a:pt x="28397" y="1588584"/>
                  <a:pt x="27931" y="1568665"/>
                  <a:pt x="28348" y="1547550"/>
                </a:cubicBezTo>
                <a:lnTo>
                  <a:pt x="29206" y="1531212"/>
                </a:lnTo>
                <a:lnTo>
                  <a:pt x="23637" y="1487282"/>
                </a:lnTo>
                <a:cubicBezTo>
                  <a:pt x="16479" y="1367166"/>
                  <a:pt x="59638" y="1246041"/>
                  <a:pt x="30143" y="1156757"/>
                </a:cubicBezTo>
                <a:cubicBezTo>
                  <a:pt x="21716" y="1131248"/>
                  <a:pt x="18318" y="1090735"/>
                  <a:pt x="17757" y="1041370"/>
                </a:cubicBezTo>
                <a:lnTo>
                  <a:pt x="18463" y="985697"/>
                </a:lnTo>
                <a:lnTo>
                  <a:pt x="16239" y="975915"/>
                </a:lnTo>
                <a:cubicBezTo>
                  <a:pt x="13541" y="957312"/>
                  <a:pt x="12597" y="940330"/>
                  <a:pt x="12862" y="924477"/>
                </a:cubicBezTo>
                <a:lnTo>
                  <a:pt x="23640" y="845857"/>
                </a:lnTo>
                <a:lnTo>
                  <a:pt x="30907" y="688163"/>
                </a:lnTo>
                <a:lnTo>
                  <a:pt x="31375" y="662715"/>
                </a:lnTo>
                <a:lnTo>
                  <a:pt x="30143" y="655230"/>
                </a:lnTo>
                <a:cubicBezTo>
                  <a:pt x="20345" y="615334"/>
                  <a:pt x="17924" y="569960"/>
                  <a:pt x="19185" y="520814"/>
                </a:cubicBezTo>
                <a:lnTo>
                  <a:pt x="26662" y="415314"/>
                </a:lnTo>
                <a:lnTo>
                  <a:pt x="25635" y="383217"/>
                </a:lnTo>
                <a:cubicBezTo>
                  <a:pt x="25461" y="243905"/>
                  <a:pt x="35455" y="113017"/>
                  <a:pt x="30143" y="22622"/>
                </a:cubicBezTo>
                <a:cubicBezTo>
                  <a:pt x="90096" y="13526"/>
                  <a:pt x="146841" y="12585"/>
                  <a:pt x="200495" y="15390"/>
                </a:cubicBezTo>
                <a:lnTo>
                  <a:pt x="324102" y="27794"/>
                </a:lnTo>
                <a:lnTo>
                  <a:pt x="329634" y="27979"/>
                </a:lnTo>
                <a:cubicBezTo>
                  <a:pt x="398332" y="30204"/>
                  <a:pt x="468106" y="31425"/>
                  <a:pt x="551798" y="27886"/>
                </a:cubicBezTo>
                <a:lnTo>
                  <a:pt x="592464" y="25476"/>
                </a:lnTo>
                <a:lnTo>
                  <a:pt x="603122" y="22622"/>
                </a:lnTo>
                <a:cubicBezTo>
                  <a:pt x="639294" y="8191"/>
                  <a:pt x="679641" y="1916"/>
                  <a:pt x="723201" y="386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1727754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13FBBFB2-768A-4483-8875-71B1CAE010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Инсценировка сказок </a:t>
            </a:r>
            <a:r>
              <a:rPr lang="ru-RU" sz="40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С.Я.Маршака</a:t>
            </a:r>
            <a:r>
              <a:rPr lang="ru-RU" sz="4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с использованием разных видов театров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5C737423-2086-477B-9163-DC1C43235D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25083" y="1772239"/>
            <a:ext cx="11004628" cy="732836"/>
          </a:xfrm>
        </p:spPr>
        <p:txBody>
          <a:bodyPr>
            <a:normAutofit fontScale="77500" lnSpcReduction="20000"/>
          </a:bodyPr>
          <a:lstStyle/>
          <a:p>
            <a:pPr algn="ctr"/>
            <a:r>
              <a:rPr lang="ru-RU" sz="3000" dirty="0">
                <a:solidFill>
                  <a:srgbClr val="C00000"/>
                </a:solidFill>
              </a:rPr>
              <a:t>«Сказка о глупом мышонке»</a:t>
            </a:r>
          </a:p>
          <a:p>
            <a:pPr algn="ctr"/>
            <a:r>
              <a:rPr lang="ru-RU" sz="2800" b="0" i="1" dirty="0">
                <a:solidFill>
                  <a:srgbClr val="C00000"/>
                </a:solidFill>
              </a:rPr>
              <a:t>(настольный театр)</a:t>
            </a:r>
          </a:p>
        </p:txBody>
      </p:sp>
      <p:pic>
        <p:nvPicPr>
          <p:cNvPr id="11" name="Объект 10" descr="Изображение выглядит как человек, в помещении, спальная комната&#10;&#10;Автоматически созданное описание">
            <a:extLst>
              <a:ext uri="{FF2B5EF4-FFF2-40B4-BE49-F238E27FC236}">
                <a16:creationId xmlns:a16="http://schemas.microsoft.com/office/drawing/2014/main" id="{257A4C30-C1C1-FA15-57FF-AB15891B1142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289" y="2505075"/>
            <a:ext cx="4912784" cy="3684588"/>
          </a:xfrm>
        </p:spPr>
      </p:pic>
      <p:pic>
        <p:nvPicPr>
          <p:cNvPr id="3" name="Объект 2" descr="Изображение выглядит как текст, в помещении&#10;&#10;Автоматически созданное описание">
            <a:extLst>
              <a:ext uri="{FF2B5EF4-FFF2-40B4-BE49-F238E27FC236}">
                <a16:creationId xmlns:a16="http://schemas.microsoft.com/office/drawing/2014/main" id="{0C5C86AF-7764-F2C5-9F02-BF29C63EF537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7402" y="2505075"/>
            <a:ext cx="4912784" cy="3684588"/>
          </a:xfrm>
        </p:spPr>
      </p:pic>
    </p:spTree>
    <p:extLst>
      <p:ext uri="{BB962C8B-B14F-4D97-AF65-F5344CB8AC3E}">
        <p14:creationId xmlns:p14="http://schemas.microsoft.com/office/powerpoint/2010/main" val="20897149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3" name="Rectangle 22">
            <a:extLst>
              <a:ext uri="{FF2B5EF4-FFF2-40B4-BE49-F238E27FC236}">
                <a16:creationId xmlns:a16="http://schemas.microsoft.com/office/drawing/2014/main" id="{A3C210E6-A35A-4F68-8D60-801A019C75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25" name="Freeform: Shape 24">
            <a:extLst>
              <a:ext uri="{FF2B5EF4-FFF2-40B4-BE49-F238E27FC236}">
                <a16:creationId xmlns:a16="http://schemas.microsoft.com/office/drawing/2014/main" id="{AC0D06B0-F19C-459E-B221-A34B506FB5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945815" cy="6858000"/>
          </a:xfrm>
          <a:custGeom>
            <a:avLst/>
            <a:gdLst>
              <a:gd name="connsiteX0" fmla="*/ 0 w 3945815"/>
              <a:gd name="connsiteY0" fmla="*/ 0 h 6858000"/>
              <a:gd name="connsiteX1" fmla="*/ 3138662 w 3945815"/>
              <a:gd name="connsiteY1" fmla="*/ 0 h 6858000"/>
              <a:gd name="connsiteX2" fmla="*/ 3275260 w 3945815"/>
              <a:gd name="connsiteY2" fmla="*/ 267438 h 6858000"/>
              <a:gd name="connsiteX3" fmla="*/ 3945815 w 3945815"/>
              <a:gd name="connsiteY3" fmla="*/ 3481388 h 6858000"/>
              <a:gd name="connsiteX4" fmla="*/ 3275260 w 3945815"/>
              <a:gd name="connsiteY4" fmla="*/ 6695338 h 6858000"/>
              <a:gd name="connsiteX5" fmla="*/ 3192177 w 3945815"/>
              <a:gd name="connsiteY5" fmla="*/ 6858000 h 6858000"/>
              <a:gd name="connsiteX6" fmla="*/ 0 w 3945815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945815" h="6858000">
                <a:moveTo>
                  <a:pt x="0" y="0"/>
                </a:moveTo>
                <a:lnTo>
                  <a:pt x="3138662" y="0"/>
                </a:lnTo>
                <a:lnTo>
                  <a:pt x="3275260" y="267438"/>
                </a:lnTo>
                <a:cubicBezTo>
                  <a:pt x="3698614" y="1184879"/>
                  <a:pt x="3945815" y="2290869"/>
                  <a:pt x="3945815" y="3481388"/>
                </a:cubicBezTo>
                <a:cubicBezTo>
                  <a:pt x="3945815" y="4671908"/>
                  <a:pt x="3698614" y="5777898"/>
                  <a:pt x="3275260" y="6695338"/>
                </a:cubicBezTo>
                <a:lnTo>
                  <a:pt x="3192177" y="6858000"/>
                </a:lnTo>
                <a:lnTo>
                  <a:pt x="0" y="6858000"/>
                </a:lnTo>
                <a:close/>
              </a:path>
            </a:pathLst>
          </a:custGeom>
          <a:ln w="9525">
            <a:solidFill>
              <a:srgbClr val="EFEFEF"/>
            </a:solidFill>
          </a:ln>
          <a:effectLst>
            <a:outerShdw blurRad="50800" dist="38100" algn="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27" name="Freeform: Shape 26">
            <a:extLst>
              <a:ext uri="{FF2B5EF4-FFF2-40B4-BE49-F238E27FC236}">
                <a16:creationId xmlns:a16="http://schemas.microsoft.com/office/drawing/2014/main" id="{345B26DA-1C6B-4C66-81C9-9C1877FC2D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936670" cy="6858000"/>
          </a:xfrm>
          <a:custGeom>
            <a:avLst/>
            <a:gdLst>
              <a:gd name="connsiteX0" fmla="*/ 0 w 3936670"/>
              <a:gd name="connsiteY0" fmla="*/ 0 h 6858000"/>
              <a:gd name="connsiteX1" fmla="*/ 3129517 w 3936670"/>
              <a:gd name="connsiteY1" fmla="*/ 0 h 6858000"/>
              <a:gd name="connsiteX2" fmla="*/ 3266115 w 3936670"/>
              <a:gd name="connsiteY2" fmla="*/ 267438 h 6858000"/>
              <a:gd name="connsiteX3" fmla="*/ 3936670 w 3936670"/>
              <a:gd name="connsiteY3" fmla="*/ 3481388 h 6858000"/>
              <a:gd name="connsiteX4" fmla="*/ 3266115 w 3936670"/>
              <a:gd name="connsiteY4" fmla="*/ 6695338 h 6858000"/>
              <a:gd name="connsiteX5" fmla="*/ 3183032 w 3936670"/>
              <a:gd name="connsiteY5" fmla="*/ 6858000 h 6858000"/>
              <a:gd name="connsiteX6" fmla="*/ 0 w 3936670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936670" h="6858000">
                <a:moveTo>
                  <a:pt x="0" y="0"/>
                </a:moveTo>
                <a:lnTo>
                  <a:pt x="3129517" y="0"/>
                </a:lnTo>
                <a:lnTo>
                  <a:pt x="3266115" y="267438"/>
                </a:lnTo>
                <a:cubicBezTo>
                  <a:pt x="3689469" y="1184879"/>
                  <a:pt x="3936670" y="2290869"/>
                  <a:pt x="3936670" y="3481388"/>
                </a:cubicBezTo>
                <a:cubicBezTo>
                  <a:pt x="3936670" y="4671908"/>
                  <a:pt x="3689469" y="5777898"/>
                  <a:pt x="3266115" y="6695338"/>
                </a:cubicBezTo>
                <a:lnTo>
                  <a:pt x="3183032" y="6858000"/>
                </a:lnTo>
                <a:lnTo>
                  <a:pt x="0" y="6858000"/>
                </a:lnTo>
                <a:close/>
              </a:path>
            </a:pathLst>
          </a:cu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9DDE544-8C2C-492D-93BF-3FEFFCF9AE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5282" y="0"/>
            <a:ext cx="3099982" cy="2011364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3200" b="1" kern="1200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Работа</a:t>
            </a:r>
            <a:r>
              <a:rPr lang="en-US" sz="3200" b="1" kern="12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 </a:t>
            </a:r>
            <a:r>
              <a:rPr lang="en-US" sz="3200" b="1" kern="1200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над</a:t>
            </a:r>
            <a:r>
              <a:rPr lang="en-US" sz="3200" b="1" kern="12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 </a:t>
            </a:r>
            <a:r>
              <a:rPr lang="en-US" sz="3200" b="1" kern="1200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спектаклем</a:t>
            </a:r>
            <a:r>
              <a:rPr lang="en-US" sz="3200" b="1" kern="12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 «</a:t>
            </a:r>
            <a:r>
              <a:rPr lang="ru-RU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Сказка о глупом мышонке</a:t>
            </a:r>
            <a:r>
              <a:rPr lang="en-US" sz="3200" b="1" kern="12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»</a:t>
            </a:r>
            <a:r>
              <a:rPr lang="ru-RU" sz="3200" b="1" kern="12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.</a:t>
            </a:r>
            <a:endParaRPr lang="en-US" sz="3200" b="1" kern="12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98DE6C44-43F8-4DE4-AB81-66853FFEA0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005840"/>
            <a:ext cx="128016" cy="65390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2409529B-9B56-4F10-BE4D-F934DB89E5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38912" y="2089941"/>
            <a:ext cx="2834640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7" name="Объект 16" descr="Изображение выглядит как человек, в помещении, ребенок&#10;&#10;Автоматически созданное описание">
            <a:extLst>
              <a:ext uri="{FF2B5EF4-FFF2-40B4-BE49-F238E27FC236}">
                <a16:creationId xmlns:a16="http://schemas.microsoft.com/office/drawing/2014/main" id="{DBC5B8AE-778F-6818-B53B-C4C7C0F596A3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659" y="2058194"/>
            <a:ext cx="5790141" cy="4342606"/>
          </a:xfrm>
        </p:spPr>
      </p:pic>
      <p:pic>
        <p:nvPicPr>
          <p:cNvPr id="19" name="Объект 18" descr="Изображение выглядит как в помещении, человек, занавеска&#10;&#10;Автоматически созданное описание">
            <a:extLst>
              <a:ext uri="{FF2B5EF4-FFF2-40B4-BE49-F238E27FC236}">
                <a16:creationId xmlns:a16="http://schemas.microsoft.com/office/drawing/2014/main" id="{935AC055-5659-38F6-E0BE-789C9C464951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5182" y="338221"/>
            <a:ext cx="4787618" cy="6383491"/>
          </a:xfrm>
        </p:spPr>
      </p:pic>
    </p:spTree>
    <p:extLst>
      <p:ext uri="{BB962C8B-B14F-4D97-AF65-F5344CB8AC3E}">
        <p14:creationId xmlns:p14="http://schemas.microsoft.com/office/powerpoint/2010/main" val="306698445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0" name="Rectangle 29">
            <a:extLst>
              <a:ext uri="{FF2B5EF4-FFF2-40B4-BE49-F238E27FC236}">
                <a16:creationId xmlns:a16="http://schemas.microsoft.com/office/drawing/2014/main" id="{B3F59054-3394-4D87-8BD0-A28DCD47F1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32" name="Freeform: Shape 31">
            <a:extLst>
              <a:ext uri="{FF2B5EF4-FFF2-40B4-BE49-F238E27FC236}">
                <a16:creationId xmlns:a16="http://schemas.microsoft.com/office/drawing/2014/main" id="{2FE0ABA9-CAF1-4816-837D-5F28AAA08E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945815" cy="6858000"/>
          </a:xfrm>
          <a:custGeom>
            <a:avLst/>
            <a:gdLst>
              <a:gd name="connsiteX0" fmla="*/ 0 w 3945815"/>
              <a:gd name="connsiteY0" fmla="*/ 0 h 6858000"/>
              <a:gd name="connsiteX1" fmla="*/ 3138662 w 3945815"/>
              <a:gd name="connsiteY1" fmla="*/ 0 h 6858000"/>
              <a:gd name="connsiteX2" fmla="*/ 3275260 w 3945815"/>
              <a:gd name="connsiteY2" fmla="*/ 267438 h 6858000"/>
              <a:gd name="connsiteX3" fmla="*/ 3945815 w 3945815"/>
              <a:gd name="connsiteY3" fmla="*/ 3481388 h 6858000"/>
              <a:gd name="connsiteX4" fmla="*/ 3275260 w 3945815"/>
              <a:gd name="connsiteY4" fmla="*/ 6695338 h 6858000"/>
              <a:gd name="connsiteX5" fmla="*/ 3192177 w 3945815"/>
              <a:gd name="connsiteY5" fmla="*/ 6858000 h 6858000"/>
              <a:gd name="connsiteX6" fmla="*/ 0 w 3945815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945815" h="6858000">
                <a:moveTo>
                  <a:pt x="0" y="0"/>
                </a:moveTo>
                <a:lnTo>
                  <a:pt x="3138662" y="0"/>
                </a:lnTo>
                <a:lnTo>
                  <a:pt x="3275260" y="267438"/>
                </a:lnTo>
                <a:cubicBezTo>
                  <a:pt x="3698614" y="1184879"/>
                  <a:pt x="3945815" y="2290869"/>
                  <a:pt x="3945815" y="3481388"/>
                </a:cubicBezTo>
                <a:cubicBezTo>
                  <a:pt x="3945815" y="4671908"/>
                  <a:pt x="3698614" y="5777898"/>
                  <a:pt x="3275260" y="6695338"/>
                </a:cubicBezTo>
                <a:lnTo>
                  <a:pt x="3192177" y="6858000"/>
                </a:lnTo>
                <a:lnTo>
                  <a:pt x="0" y="6858000"/>
                </a:lnTo>
                <a:close/>
              </a:path>
            </a:pathLst>
          </a:custGeom>
          <a:ln w="9525">
            <a:solidFill>
              <a:srgbClr val="EFEFEF"/>
            </a:solidFill>
          </a:ln>
          <a:effectLst>
            <a:outerShdw blurRad="50800" dist="38100" algn="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34" name="Freeform: Shape 33">
            <a:extLst>
              <a:ext uri="{FF2B5EF4-FFF2-40B4-BE49-F238E27FC236}">
                <a16:creationId xmlns:a16="http://schemas.microsoft.com/office/drawing/2014/main" id="{BC8B9C14-70F0-4F42-85FF-0DD3D5A585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936670" cy="6858000"/>
          </a:xfrm>
          <a:custGeom>
            <a:avLst/>
            <a:gdLst>
              <a:gd name="connsiteX0" fmla="*/ 0 w 3936670"/>
              <a:gd name="connsiteY0" fmla="*/ 0 h 6858000"/>
              <a:gd name="connsiteX1" fmla="*/ 3129517 w 3936670"/>
              <a:gd name="connsiteY1" fmla="*/ 0 h 6858000"/>
              <a:gd name="connsiteX2" fmla="*/ 3266115 w 3936670"/>
              <a:gd name="connsiteY2" fmla="*/ 267438 h 6858000"/>
              <a:gd name="connsiteX3" fmla="*/ 3936670 w 3936670"/>
              <a:gd name="connsiteY3" fmla="*/ 3481388 h 6858000"/>
              <a:gd name="connsiteX4" fmla="*/ 3266115 w 3936670"/>
              <a:gd name="connsiteY4" fmla="*/ 6695338 h 6858000"/>
              <a:gd name="connsiteX5" fmla="*/ 3183032 w 3936670"/>
              <a:gd name="connsiteY5" fmla="*/ 6858000 h 6858000"/>
              <a:gd name="connsiteX6" fmla="*/ 0 w 3936670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936670" h="6858000">
                <a:moveTo>
                  <a:pt x="0" y="0"/>
                </a:moveTo>
                <a:lnTo>
                  <a:pt x="3129517" y="0"/>
                </a:lnTo>
                <a:lnTo>
                  <a:pt x="3266115" y="267438"/>
                </a:lnTo>
                <a:cubicBezTo>
                  <a:pt x="3689469" y="1184879"/>
                  <a:pt x="3936670" y="2290869"/>
                  <a:pt x="3936670" y="3481388"/>
                </a:cubicBezTo>
                <a:cubicBezTo>
                  <a:pt x="3936670" y="4671908"/>
                  <a:pt x="3689469" y="5777898"/>
                  <a:pt x="3266115" y="6695338"/>
                </a:cubicBezTo>
                <a:lnTo>
                  <a:pt x="3183032" y="6858000"/>
                </a:lnTo>
                <a:lnTo>
                  <a:pt x="0" y="6858000"/>
                </a:lnTo>
                <a:close/>
              </a:path>
            </a:pathLst>
          </a:cu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B125BA6-3306-413B-8C07-26792C29C2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8056" y="685800"/>
            <a:ext cx="2807208" cy="1325563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ctr"/>
            <a:r>
              <a:rPr lang="ru-RU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Репетиция</a:t>
            </a:r>
            <a:r>
              <a:rPr lang="en-US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спектакля</a:t>
            </a:r>
            <a:r>
              <a:rPr lang="en-US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«</a:t>
            </a:r>
            <a:r>
              <a:rPr lang="ru-RU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Сказка о глупом мышонке</a:t>
            </a:r>
            <a:r>
              <a:rPr lang="en-US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»</a:t>
            </a:r>
            <a:endParaRPr lang="en-US" sz="3200" b="1" kern="12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98DE6C44-43F8-4DE4-AB81-66853FFEA0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006856"/>
            <a:ext cx="128016" cy="65390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2409529B-9B56-4F10-BE4D-F934DB89E5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38912" y="2089941"/>
            <a:ext cx="2834640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" name="Объект 6" descr="Изображение выглядит как в помещении, игрушка, кукла&#10;&#10;Автоматически созданное описание">
            <a:extLst>
              <a:ext uri="{FF2B5EF4-FFF2-40B4-BE49-F238E27FC236}">
                <a16:creationId xmlns:a16="http://schemas.microsoft.com/office/drawing/2014/main" id="{EF9151FE-D27D-0E35-476B-9B066B9F004F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113" y="2842645"/>
            <a:ext cx="4439409" cy="3329555"/>
          </a:xfrm>
        </p:spPr>
      </p:pic>
      <p:pic>
        <p:nvPicPr>
          <p:cNvPr id="11" name="Объект 10">
            <a:extLst>
              <a:ext uri="{FF2B5EF4-FFF2-40B4-BE49-F238E27FC236}">
                <a16:creationId xmlns:a16="http://schemas.microsoft.com/office/drawing/2014/main" id="{FB4FDCB6-513D-D46E-0BD3-09FA1212BDAA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7576" y="1006856"/>
            <a:ext cx="6893478" cy="5170108"/>
          </a:xfrm>
        </p:spPr>
      </p:pic>
    </p:spTree>
    <p:extLst>
      <p:ext uri="{BB962C8B-B14F-4D97-AF65-F5344CB8AC3E}">
        <p14:creationId xmlns:p14="http://schemas.microsoft.com/office/powerpoint/2010/main" val="361142531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565</TotalTime>
  <Words>547</Words>
  <Application>Microsoft Office PowerPoint</Application>
  <PresentationFormat>Широкоэкранный</PresentationFormat>
  <Paragraphs>47</Paragraphs>
  <Slides>14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9" baseType="lpstr">
      <vt:lpstr>Arial</vt:lpstr>
      <vt:lpstr>Calibri</vt:lpstr>
      <vt:lpstr>Calibri Light</vt:lpstr>
      <vt:lpstr>Wingdings</vt:lpstr>
      <vt:lpstr>Тема Office</vt:lpstr>
      <vt:lpstr>ПРОЕКТ: «Сказки советского писателя С.Я.Маршака»   Тетёркина Анна Юрьевна, воспитатель 1КК. Непрокина Ольга Дмитриевна, музыкальный руководитель ВКК. </vt:lpstr>
      <vt:lpstr>Цель проекта: создание комплекса условий для выявления, сопровождения и поддержки одаренных детей, реализации их личностного потенциала, социализации. </vt:lpstr>
      <vt:lpstr>Этапы реализации проекта</vt:lpstr>
      <vt:lpstr>Планируемый результат</vt:lpstr>
      <vt:lpstr>Знакомство с творчеством С.Я.Маршака</vt:lpstr>
      <vt:lpstr>Чтение сказок С.Я.Маршака</vt:lpstr>
      <vt:lpstr>Инсценировка сказок С.Я.Маршака с использованием разных видов театров</vt:lpstr>
      <vt:lpstr>Работа над спектаклем «Сказка о глупом мышонке».</vt:lpstr>
      <vt:lpstr>Репетиция спектакля «Сказка о глупом мышонке»</vt:lpstr>
      <vt:lpstr>Подготовка выставки рисунков детей  по спектаклю</vt:lpstr>
      <vt:lpstr>Результаты</vt:lpstr>
      <vt:lpstr>Воспитанники умеют импровизировать  образы сказочных героев,  используя различные средства выразительности (мимику, жесты, движения, интонацию). </vt:lpstr>
      <vt:lpstr>Дети становятся дружнее, сплоченнее, зарождается чувство партнерства, взаимовыручки.  Дошкольники овладевают навыками публичных выступлений. </vt:lpstr>
      <vt:lpstr>Спасибо за внимание!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«Погружение в сказку» Владимира Григорьевича  </dc:title>
  <dc:creator>m25360</dc:creator>
  <cp:lastModifiedBy>Annatet70@gmail.com</cp:lastModifiedBy>
  <cp:revision>34</cp:revision>
  <dcterms:created xsi:type="dcterms:W3CDTF">2021-03-25T16:08:16Z</dcterms:created>
  <dcterms:modified xsi:type="dcterms:W3CDTF">2023-03-20T16:54:29Z</dcterms:modified>
</cp:coreProperties>
</file>