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57" r:id="rId11"/>
    <p:sldId id="269" r:id="rId12"/>
    <p:sldId id="266" r:id="rId13"/>
    <p:sldId id="271" r:id="rId14"/>
    <p:sldId id="270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647" autoAdjust="0"/>
    <p:restoredTop sz="94660"/>
  </p:normalViewPr>
  <p:slideViewPr>
    <p:cSldViewPr>
      <p:cViewPr varScale="1">
        <p:scale>
          <a:sx n="68" d="100"/>
          <a:sy n="68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2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2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3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2</cp:revision>
  <dcterms:created xsi:type="dcterms:W3CDTF">2022-04-21T09:09:50Z</dcterms:created>
  <dcterms:modified xsi:type="dcterms:W3CDTF">2022-04-21T09:15:38Z</dcterms:modified>
</cp:coreProperties>
</file>