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E4A5-9C3E-4C6B-A96B-003545B62304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6EDC-F7D4-475A-9C77-A4A35058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0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9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9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3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2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8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2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4CA0-5E9D-49E6-AC0E-624BFC0EFF6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E54B-7E1A-401B-9345-9402D0BD7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4a69c0481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2080"/>
            <a:ext cx="9779886" cy="68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6315" y="1340768"/>
            <a:ext cx="7861496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словия успешного речевого развития детей</a:t>
            </a:r>
          </a:p>
          <a:p>
            <a:pPr algn="ctr"/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5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3573016"/>
            <a:ext cx="2952328" cy="283550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0" y="476672"/>
            <a:ext cx="73693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536504" cy="34023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0" y="476672"/>
            <a:ext cx="8252242" cy="14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64368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664368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Интернет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1052736"/>
            <a:ext cx="247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762000"/>
            <a:ext cx="6643687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smtClean="0"/>
              <a:t>Надпись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3184" y="11967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- работу по звуковой культуре речи (развитие фонематического восприятия, слуховой памяти, речевого дыхания)</a:t>
            </a:r>
            <a:endParaRPr lang="ru-RU" dirty="0"/>
          </a:p>
          <a:p>
            <a:r>
              <a:rPr lang="ru-RU" b="1" dirty="0"/>
              <a:t>- развитие мелкой моторики</a:t>
            </a:r>
            <a:endParaRPr lang="ru-RU" dirty="0"/>
          </a:p>
          <a:p>
            <a:r>
              <a:rPr lang="ru-RU" b="1" dirty="0"/>
              <a:t>- обогащение словарного запаса (активного и пассивного) ;</a:t>
            </a:r>
            <a:endParaRPr lang="ru-RU" dirty="0"/>
          </a:p>
          <a:p>
            <a:r>
              <a:rPr lang="ru-RU" b="1" dirty="0"/>
              <a:t>- формирование грамматического строя речи;</a:t>
            </a:r>
            <a:endParaRPr lang="ru-RU" dirty="0"/>
          </a:p>
          <a:p>
            <a:r>
              <a:rPr lang="ru-RU" b="1" dirty="0"/>
              <a:t>- развитие связной речи (монологической и диалогической) ;</a:t>
            </a:r>
            <a:endParaRPr lang="ru-RU" dirty="0"/>
          </a:p>
          <a:p>
            <a:r>
              <a:rPr lang="ru-RU" b="1" dirty="0"/>
              <a:t>- подготовку руки к письму;</a:t>
            </a:r>
            <a:endParaRPr lang="ru-RU" dirty="0"/>
          </a:p>
          <a:p>
            <a:r>
              <a:rPr lang="ru-RU" b="1" dirty="0"/>
              <a:t>- обучение чтению;</a:t>
            </a:r>
            <a:endParaRPr lang="ru-RU" dirty="0"/>
          </a:p>
          <a:p>
            <a:r>
              <a:rPr lang="ru-RU" b="1" dirty="0"/>
              <a:t>- развитие интонационной выразительности, плавности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6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1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5" y="404664"/>
            <a:ext cx="664368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25325"/>
            <a:ext cx="3638178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262"/>
            <a:ext cx="9227843" cy="68932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901"/>
            <a:ext cx="664368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90" y="3573016"/>
            <a:ext cx="4499327" cy="2843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5" y="3573016"/>
            <a:ext cx="2870324" cy="28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r="4074" b="3787"/>
          <a:stretch/>
        </p:blipFill>
        <p:spPr>
          <a:xfrm>
            <a:off x="1858385" y="3429000"/>
            <a:ext cx="4820575" cy="309634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6436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9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66436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" y="4077072"/>
            <a:ext cx="3462680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03" y="3333340"/>
            <a:ext cx="2621509" cy="1931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2072" r="1955" b="33203"/>
          <a:stretch/>
        </p:blipFill>
        <p:spPr>
          <a:xfrm>
            <a:off x="5995106" y="3994813"/>
            <a:ext cx="2753357" cy="26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6436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9" y="3429000"/>
            <a:ext cx="4141791" cy="2945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486444"/>
            <a:ext cx="3807477" cy="27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Интернет</dc:creator>
  <cp:lastModifiedBy>Интернет</cp:lastModifiedBy>
  <cp:revision>16</cp:revision>
  <dcterms:created xsi:type="dcterms:W3CDTF">2015-11-06T17:42:33Z</dcterms:created>
  <dcterms:modified xsi:type="dcterms:W3CDTF">2015-11-27T20:42:51Z</dcterms:modified>
</cp:coreProperties>
</file>