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75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AE4A5-9C3E-4C6B-A96B-003545B62304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36EDC-F7D4-475A-9C77-A4A350588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107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4CA0-5E9D-49E6-AC0E-624BFC0EFF6E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E54B-7E1A-401B-9345-9402D0BD7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974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4CA0-5E9D-49E6-AC0E-624BFC0EFF6E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E54B-7E1A-401B-9345-9402D0BD7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792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4CA0-5E9D-49E6-AC0E-624BFC0EFF6E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E54B-7E1A-401B-9345-9402D0BD7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439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4CA0-5E9D-49E6-AC0E-624BFC0EFF6E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E54B-7E1A-401B-9345-9402D0BD7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09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4CA0-5E9D-49E6-AC0E-624BFC0EFF6E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E54B-7E1A-401B-9345-9402D0BD7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73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4CA0-5E9D-49E6-AC0E-624BFC0EFF6E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E54B-7E1A-401B-9345-9402D0BD7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19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4CA0-5E9D-49E6-AC0E-624BFC0EFF6E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E54B-7E1A-401B-9345-9402D0BD7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73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4CA0-5E9D-49E6-AC0E-624BFC0EFF6E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E54B-7E1A-401B-9345-9402D0BD7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51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4CA0-5E9D-49E6-AC0E-624BFC0EFF6E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E54B-7E1A-401B-9345-9402D0BD7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625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4CA0-5E9D-49E6-AC0E-624BFC0EFF6E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E54B-7E1A-401B-9345-9402D0BD7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08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4CA0-5E9D-49E6-AC0E-624BFC0EFF6E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E54B-7E1A-401B-9345-9402D0BD7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32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54CA0-5E9D-49E6-AC0E-624BFC0EFF6E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3E54B-7E1A-401B-9345-9402D0BD7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76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04a69c0481b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12080"/>
            <a:ext cx="9779886" cy="68459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66315" y="1340768"/>
            <a:ext cx="7861496" cy="36009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словия успешного речевого развития детей</a:t>
            </a:r>
          </a:p>
          <a:p>
            <a:pPr algn="ctr"/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152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836" y="3573016"/>
            <a:ext cx="2952328" cy="283550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30" y="476672"/>
            <a:ext cx="736939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18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492896"/>
            <a:ext cx="4536504" cy="340237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30" y="476672"/>
            <a:ext cx="8252242" cy="1455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600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6643687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6643687" cy="55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26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9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Фотоальбом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Интернет</a:t>
            </a:r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43808" y="1052736"/>
            <a:ext cx="2471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:</a:t>
            </a:r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3" y="762000"/>
            <a:ext cx="6643687" cy="533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26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isPhoto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ru-RU" sz="3200" smtClean="0"/>
              <a:t>Надпись</a:t>
            </a:r>
            <a:endParaRPr lang="ru-RU" sz="32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42493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93184" y="119675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- работу по звуковой культуре речи (развитие фонематического восприятия, слуховой памяти, речевого дыхания)</a:t>
            </a:r>
            <a:endParaRPr lang="ru-RU" dirty="0"/>
          </a:p>
          <a:p>
            <a:r>
              <a:rPr lang="ru-RU" b="1" dirty="0"/>
              <a:t>- развитие мелкой моторики</a:t>
            </a:r>
            <a:endParaRPr lang="ru-RU" dirty="0"/>
          </a:p>
          <a:p>
            <a:r>
              <a:rPr lang="ru-RU" b="1" dirty="0"/>
              <a:t>- обогащение словарного запаса (активного и пассивного) ;</a:t>
            </a:r>
            <a:endParaRPr lang="ru-RU" dirty="0"/>
          </a:p>
          <a:p>
            <a:r>
              <a:rPr lang="ru-RU" b="1" dirty="0"/>
              <a:t>- формирование грамматического строя речи;</a:t>
            </a:r>
            <a:endParaRPr lang="ru-RU" dirty="0"/>
          </a:p>
          <a:p>
            <a:r>
              <a:rPr lang="ru-RU" b="1" dirty="0"/>
              <a:t>- развитие связной речи (монологической и диалогической) ;</a:t>
            </a:r>
            <a:endParaRPr lang="ru-RU" dirty="0"/>
          </a:p>
          <a:p>
            <a:r>
              <a:rPr lang="ru-RU" b="1" dirty="0"/>
              <a:t>- подготовку руки к письму;</a:t>
            </a:r>
            <a:endParaRPr lang="ru-RU" dirty="0"/>
          </a:p>
          <a:p>
            <a:r>
              <a:rPr lang="ru-RU" b="1" dirty="0"/>
              <a:t>- обучение чтению;</a:t>
            </a:r>
            <a:endParaRPr lang="ru-RU" dirty="0"/>
          </a:p>
          <a:p>
            <a:r>
              <a:rPr lang="ru-RU" b="1" dirty="0"/>
              <a:t>- развитие интонационной выразительности, плавности речи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67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820891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18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95" y="404664"/>
            <a:ext cx="6643687" cy="364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025325"/>
            <a:ext cx="3638178" cy="242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5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5262"/>
            <a:ext cx="9227843" cy="689326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5901"/>
            <a:ext cx="6643687" cy="301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290" y="3573016"/>
            <a:ext cx="4499327" cy="28435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65" y="3573016"/>
            <a:ext cx="2870324" cy="28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33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9" r="4074" b="3787"/>
          <a:stretch/>
        </p:blipFill>
        <p:spPr>
          <a:xfrm>
            <a:off x="1858385" y="3429000"/>
            <a:ext cx="4820575" cy="3096344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6643687" cy="272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799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6643687" cy="331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7" y="4077072"/>
            <a:ext cx="3462680" cy="2376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703" y="3333340"/>
            <a:ext cx="2621509" cy="19318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" t="2072" r="1955" b="33203"/>
          <a:stretch/>
        </p:blipFill>
        <p:spPr>
          <a:xfrm>
            <a:off x="5995106" y="3994813"/>
            <a:ext cx="2753357" cy="264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6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6643687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09" y="3429000"/>
            <a:ext cx="4141791" cy="29452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2486444"/>
            <a:ext cx="3807477" cy="27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8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73</Words>
  <Application>Microsoft Office PowerPoint</Application>
  <PresentationFormat>Экран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Фотоальбом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Интернет</dc:creator>
  <cp:lastModifiedBy>Интернет</cp:lastModifiedBy>
  <cp:revision>16</cp:revision>
  <dcterms:created xsi:type="dcterms:W3CDTF">2015-11-06T17:42:33Z</dcterms:created>
  <dcterms:modified xsi:type="dcterms:W3CDTF">2015-11-27T20:42:51Z</dcterms:modified>
</cp:coreProperties>
</file>