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38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C3C5D44-C4E6-4CCC-B735-99DC8755F85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F361539-3978-4353-8993-53346560B2A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5D44-C4E6-4CCC-B735-99DC8755F85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1539-3978-4353-8993-53346560B2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9C3C5D44-C4E6-4CCC-B735-99DC8755F85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361539-3978-4353-8993-53346560B2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5D44-C4E6-4CCC-B735-99DC8755F85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1539-3978-4353-8993-53346560B2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3C5D44-C4E6-4CCC-B735-99DC8755F85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1F361539-3978-4353-8993-53346560B2A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5D44-C4E6-4CCC-B735-99DC8755F85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1539-3978-4353-8993-53346560B2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5D44-C4E6-4CCC-B735-99DC8755F85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1539-3978-4353-8993-53346560B2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5D44-C4E6-4CCC-B735-99DC8755F85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1539-3978-4353-8993-53346560B2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3C5D44-C4E6-4CCC-B735-99DC8755F85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1539-3978-4353-8993-53346560B2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5D44-C4E6-4CCC-B735-99DC8755F85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1539-3978-4353-8993-53346560B2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5D44-C4E6-4CCC-B735-99DC8755F85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1539-3978-4353-8993-53346560B2A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C3C5D44-C4E6-4CCC-B735-99DC8755F85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F361539-3978-4353-8993-53346560B2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etsad563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05923" y="1350472"/>
            <a:ext cx="5940152" cy="854392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Городской конкурс-праздник «Путешествие по зарубежным сказкам вчера и сегодня»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797152"/>
            <a:ext cx="5408365" cy="1101248"/>
          </a:xfrm>
        </p:spPr>
        <p:txBody>
          <a:bodyPr>
            <a:normAutofit/>
          </a:bodyPr>
          <a:lstStyle/>
          <a:p>
            <a:r>
              <a:rPr lang="ru-RU" dirty="0"/>
              <a:t>Исполнитель:</a:t>
            </a:r>
          </a:p>
          <a:p>
            <a:r>
              <a:rPr lang="ru-RU" dirty="0"/>
              <a:t> </a:t>
            </a:r>
            <a:r>
              <a:rPr lang="ru-RU" dirty="0" err="1"/>
              <a:t>Проневич</a:t>
            </a:r>
            <a:r>
              <a:rPr lang="ru-RU" dirty="0"/>
              <a:t> Лариса Германовна, воспитатель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D0AFF0-7163-4EEF-9619-7EE64A2E6954}"/>
              </a:ext>
            </a:extLst>
          </p:cNvPr>
          <p:cNvSpPr txBox="1"/>
          <p:nvPr/>
        </p:nvSpPr>
        <p:spPr>
          <a:xfrm>
            <a:off x="2771800" y="119366"/>
            <a:ext cx="608416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№ 563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620041, г. Екатеринбург, ул. Уральская 59 а, тел/факс:(343) 341-67-44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://563.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tvoysadik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 электронная почта: </a:t>
            </a:r>
            <a:r>
              <a:rPr lang="en-US" sz="1400" dirty="0" err="1">
                <a:solidFill>
                  <a:srgbClr val="FFDE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detsad</a:t>
            </a:r>
            <a:r>
              <a:rPr lang="ru-RU" sz="1400" dirty="0">
                <a:solidFill>
                  <a:srgbClr val="FFDE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563@</a:t>
            </a:r>
            <a:r>
              <a:rPr lang="en-US" sz="1400" dirty="0">
                <a:solidFill>
                  <a:srgbClr val="FFDE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</a:t>
            </a:r>
            <a:r>
              <a:rPr lang="ru-RU" sz="1400" dirty="0">
                <a:solidFill>
                  <a:srgbClr val="FFDE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A3C670A-FB8A-40A8-8810-FAAFFF1A9563}"/>
              </a:ext>
            </a:extLst>
          </p:cNvPr>
          <p:cNvSpPr txBox="1">
            <a:spLocks/>
          </p:cNvSpPr>
          <p:nvPr/>
        </p:nvSpPr>
        <p:spPr>
          <a:xfrm>
            <a:off x="3052726" y="3132202"/>
            <a:ext cx="5940152" cy="1101248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Театрализованная постановка</a:t>
            </a: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«Кот в сапогах»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331E61C-F144-4577-859F-49631696E7A1}"/>
              </a:ext>
            </a:extLst>
          </p:cNvPr>
          <p:cNvSpPr txBox="1">
            <a:spLocks/>
          </p:cNvSpPr>
          <p:nvPr/>
        </p:nvSpPr>
        <p:spPr>
          <a:xfrm>
            <a:off x="3318619" y="6429140"/>
            <a:ext cx="5408365" cy="377794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dirty="0" err="1"/>
              <a:t>г.Екатеринбург</a:t>
            </a:r>
            <a:r>
              <a:rPr lang="ru-RU" dirty="0"/>
              <a:t>, 2022г.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67489"/>
            <a:ext cx="4258816" cy="660688"/>
          </a:xfrm>
        </p:spPr>
        <p:txBody>
          <a:bodyPr>
            <a:normAutofit/>
          </a:bodyPr>
          <a:lstStyle/>
          <a:p>
            <a:r>
              <a:rPr lang="ru-RU" dirty="0"/>
              <a:t>Играем в театр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77856"/>
            <a:ext cx="425881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1" name="Picture 3" descr="C:\Users\admin\Desktop\Новая папка\20220324_163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856" y="1484784"/>
            <a:ext cx="3507854" cy="4563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8328" y="457251"/>
            <a:ext cx="4258816" cy="2822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 fontScale="90000"/>
          </a:bodyPr>
          <a:lstStyle/>
          <a:p>
            <a:r>
              <a:rPr lang="ru-RU" dirty="0"/>
              <a:t>Играем в театр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961" y="1124744"/>
            <a:ext cx="6696744" cy="5125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04425"/>
            <a:ext cx="7242048" cy="588680"/>
          </a:xfrm>
        </p:spPr>
        <p:txBody>
          <a:bodyPr/>
          <a:lstStyle/>
          <a:p>
            <a:r>
              <a:rPr lang="ru-RU" dirty="0"/>
              <a:t>Строим сказочный замок </a:t>
            </a:r>
          </a:p>
        </p:txBody>
      </p:sp>
      <p:pic>
        <p:nvPicPr>
          <p:cNvPr id="24578" name="Picture 2" descr="C:\Users\admin\Desktop\Новая папка\20220325_140942.jpg"/>
          <p:cNvPicPr>
            <a:picLocks noChangeAspect="1" noChangeArrowheads="1"/>
          </p:cNvPicPr>
          <p:nvPr/>
        </p:nvPicPr>
        <p:blipFill rotWithShape="1">
          <a:blip r:embed="rId2" cstate="print"/>
          <a:srcRect t="20402"/>
          <a:stretch/>
        </p:blipFill>
        <p:spPr bwMode="auto">
          <a:xfrm>
            <a:off x="1187624" y="892935"/>
            <a:ext cx="6090786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33466"/>
            <a:ext cx="7158356" cy="432048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Спектакль сказка «кот в сапогах»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1B0EF5-1956-42E0-BCAF-F07DBC52D6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8" b="23832"/>
          <a:stretch/>
        </p:blipFill>
        <p:spPr>
          <a:xfrm>
            <a:off x="265109" y="3284984"/>
            <a:ext cx="371485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28B198-CCDF-4570-8533-FBC60AFF03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30002" b="21559"/>
          <a:stretch/>
        </p:blipFill>
        <p:spPr>
          <a:xfrm>
            <a:off x="273503" y="692696"/>
            <a:ext cx="3706458" cy="2422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E61281-ED15-4FDA-BD59-17E24C5E8E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9"/>
          <a:stretch/>
        </p:blipFill>
        <p:spPr>
          <a:xfrm>
            <a:off x="4283968" y="908720"/>
            <a:ext cx="4418007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490" y="260648"/>
            <a:ext cx="7641024" cy="504056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Спектакль сказка «кот в сапогах»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6A0C2B-DBE5-4CCE-B6D5-FF705F20E1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6" b="22217"/>
          <a:stretch/>
        </p:blipFill>
        <p:spPr>
          <a:xfrm>
            <a:off x="508651" y="1340768"/>
            <a:ext cx="8081249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5542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1124744"/>
            <a:ext cx="3429000" cy="20574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 мире сказок Шарль Перро»</a:t>
            </a:r>
            <a:br>
              <a:rPr lang="ru-RU" sz="3200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b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08104" y="2996952"/>
            <a:ext cx="3429000" cy="192024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старшей группы</a:t>
            </a:r>
          </a:p>
        </p:txBody>
      </p:sp>
      <p:pic>
        <p:nvPicPr>
          <p:cNvPr id="1026" name="Picture 2" descr="https://effects1.ru/gallery/Klipart-mult/ZHivotnye/kot/kotik-8-0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463" b="9463"/>
          <a:stretch>
            <a:fillRect/>
          </a:stretch>
        </p:blipFill>
        <p:spPr bwMode="auto">
          <a:xfrm>
            <a:off x="395537" y="764704"/>
            <a:ext cx="4752528" cy="4824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9604"/>
            <a:ext cx="7776864" cy="302433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Сказка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- это прозаическое художественное произведение волшебного, авантюрного или бытового характера, в ней присутствует вымысел. Сказка побуждает в детском сердце чувство любви, сострадания, благодарности, а значит, помогает ребенку стать добрым, благодарным, внимательным. Она знакомит с удивительным миром человеческих чувств, отношений, поступков, характеров, питает его душу и сердце. Так сказка превращается в чудесный источник духовного питания ребенка. 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068960"/>
            <a:ext cx="77048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Актуальность темы</a:t>
            </a:r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:         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Сегодня родители мало книг читают своим детям - тем самым не воспитывают культуру и любовь к чтению. С помощью этого проекта мы приблизимся к этой задаче и все вместе получим удовольствие от общения с книгой.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F58F2A9-B49A-45F1-A8A7-D14D7FF3E159}"/>
              </a:ext>
            </a:extLst>
          </p:cNvPr>
          <p:cNvSpPr/>
          <p:nvPr/>
        </p:nvSpPr>
        <p:spPr>
          <a:xfrm>
            <a:off x="395536" y="4797152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Проблема: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не знают произведения зарубежных авторов.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2543" y="1916832"/>
            <a:ext cx="76328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Задачи проекта:</a:t>
            </a:r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C0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Познакомить и рассказать о писателе, его сказках.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Систематизировать знания о жанре сказка.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Формировать навыки исследовательской деятельности.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Повысить творческий интерес детей.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Воспитывать нравственные черты характера.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F921455-0692-43EC-9E1C-8A3E04B48D5A}"/>
              </a:ext>
            </a:extLst>
          </p:cNvPr>
          <p:cNvSpPr/>
          <p:nvPr/>
        </p:nvSpPr>
        <p:spPr>
          <a:xfrm>
            <a:off x="359532" y="476672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Цель проекта</a:t>
            </a:r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создать условия для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формирования представлений у старших дошкольников о художественной литературе. </a:t>
            </a:r>
            <a:endParaRPr lang="ru-RU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07DB078-5923-4718-9991-BA0854B8BDEF}"/>
              </a:ext>
            </a:extLst>
          </p:cNvPr>
          <p:cNvSpPr txBox="1">
            <a:spLocks/>
          </p:cNvSpPr>
          <p:nvPr/>
        </p:nvSpPr>
        <p:spPr>
          <a:xfrm>
            <a:off x="323528" y="3933056"/>
            <a:ext cx="7242048" cy="244827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200" b="0" cap="none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Ожидаемые результаты:</a:t>
            </a:r>
            <a:br>
              <a:rPr lang="ru-RU" sz="2000" b="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у детей расширились знания о творчестве Ш. Перро</a:t>
            </a:r>
            <a:br>
              <a:rPr lang="ru-RU" sz="2000" b="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у детей повысился интерес к произведениям художественной литературы</a:t>
            </a:r>
            <a:br>
              <a:rPr lang="ru-RU" sz="2000" b="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дети умеют передавать различные чувства, используют мимику,  жесты, интонацию</a:t>
            </a:r>
            <a:br>
              <a:rPr lang="ru-RU" sz="2000" b="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дети уверенно чувствуют себя во время выступлений, самостоятельно исполняют и передают образы сказочных персонажей</a:t>
            </a:r>
            <a:endParaRPr lang="ru-RU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332656"/>
            <a:ext cx="4067944" cy="1728192"/>
          </a:xfrm>
        </p:spPr>
        <p:txBody>
          <a:bodyPr/>
          <a:lstStyle/>
          <a:p>
            <a:r>
              <a:rPr lang="ru-RU" dirty="0"/>
              <a:t>Знакомство с биографией Шарля Перро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04048" y="2060848"/>
            <a:ext cx="3888432" cy="4032448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Шарль Перро (1628-1703) — известный французский писатель-сказочник, поэт и критик. Сказки Шарля Перро знакомы всем с детства. Кто не слышал сказки для детей про находчивого Кота в сапогах, про смелую Красную шапочку, про прекрасную Спящую красавицу, про сильного Мальчика–с-пальчика и про добрую Золушку! А так же прекрасные сказки Волшебница, Замарашка, Синяя борода, 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Рике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хохолком, Ослиная шкура и Пряничный домик. Вот уже более трехсот лет все дети мира любят и знают эти сказки.</a:t>
            </a:r>
          </a:p>
          <a:p>
            <a:endParaRPr lang="ru-RU" dirty="0"/>
          </a:p>
        </p:txBody>
      </p:sp>
      <p:pic>
        <p:nvPicPr>
          <p:cNvPr id="15362" name="Picture 2" descr="https://im0-tub-ru.yandex.net/i?id=51e5f7853f0a3eff0297659197603f00-srl&amp;n=1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121" b="12121"/>
          <a:stretch>
            <a:fillRect/>
          </a:stretch>
        </p:blipFill>
        <p:spPr bwMode="auto">
          <a:xfrm>
            <a:off x="539750" y="981075"/>
            <a:ext cx="4212778" cy="4212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242048" cy="836712"/>
          </a:xfrm>
        </p:spPr>
        <p:txBody>
          <a:bodyPr/>
          <a:lstStyle/>
          <a:p>
            <a:r>
              <a:rPr lang="ru-RU" dirty="0"/>
              <a:t>В гостях у сказки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6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333333"/>
                </a:solidFill>
              </a:rPr>
              <a:t>Сказки гуляют по свету,</a:t>
            </a:r>
            <a:br>
              <a:rPr lang="ru-RU" b="1" dirty="0">
                <a:solidFill>
                  <a:srgbClr val="333333"/>
                </a:solidFill>
              </a:rPr>
            </a:br>
            <a:r>
              <a:rPr lang="ru-RU" b="1" dirty="0">
                <a:solidFill>
                  <a:srgbClr val="333333"/>
                </a:solidFill>
              </a:rPr>
              <a:t>Ночь запрягая в карету.</a:t>
            </a:r>
            <a:br>
              <a:rPr lang="ru-RU" b="1" dirty="0">
                <a:solidFill>
                  <a:srgbClr val="333333"/>
                </a:solidFill>
              </a:rPr>
            </a:br>
            <a:r>
              <a:rPr lang="ru-RU" b="1" dirty="0">
                <a:solidFill>
                  <a:srgbClr val="333333"/>
                </a:solidFill>
              </a:rPr>
              <a:t>Сказки живут на полянах,</a:t>
            </a:r>
            <a:br>
              <a:rPr lang="ru-RU" b="1" dirty="0">
                <a:solidFill>
                  <a:srgbClr val="333333"/>
                </a:solidFill>
              </a:rPr>
            </a:br>
            <a:r>
              <a:rPr lang="ru-RU" b="1" dirty="0">
                <a:solidFill>
                  <a:srgbClr val="333333"/>
                </a:solidFill>
              </a:rPr>
              <a:t>Бродят на зорьке в туманах.</a:t>
            </a:r>
          </a:p>
          <a:p>
            <a:pPr fontAlgn="base"/>
            <a:r>
              <a:rPr lang="ru-RU" b="1" dirty="0">
                <a:solidFill>
                  <a:srgbClr val="333333"/>
                </a:solidFill>
              </a:rPr>
              <a:t>А принц Белоснежку полюбит,</a:t>
            </a:r>
            <a:br>
              <a:rPr lang="ru-RU" b="1" dirty="0">
                <a:solidFill>
                  <a:srgbClr val="333333"/>
                </a:solidFill>
              </a:rPr>
            </a:br>
            <a:r>
              <a:rPr lang="ru-RU" b="1" dirty="0">
                <a:solidFill>
                  <a:srgbClr val="333333"/>
                </a:solidFill>
              </a:rPr>
              <a:t>А жадность Кощея погубит...</a:t>
            </a:r>
            <a:br>
              <a:rPr lang="ru-RU" b="1" dirty="0">
                <a:solidFill>
                  <a:srgbClr val="333333"/>
                </a:solidFill>
              </a:rPr>
            </a:br>
            <a:r>
              <a:rPr lang="ru-RU" b="1" dirty="0">
                <a:solidFill>
                  <a:srgbClr val="333333"/>
                </a:solidFill>
              </a:rPr>
              <a:t>Пусть Зло на проделки хитро,</a:t>
            </a:r>
            <a:br>
              <a:rPr lang="ru-RU" b="1" dirty="0">
                <a:solidFill>
                  <a:srgbClr val="333333"/>
                </a:solidFill>
              </a:rPr>
            </a:br>
            <a:r>
              <a:rPr lang="ru-RU" b="1" dirty="0">
                <a:solidFill>
                  <a:srgbClr val="333333"/>
                </a:solidFill>
              </a:rPr>
              <a:t>Но все ж побеждает Добро!</a:t>
            </a:r>
          </a:p>
          <a:p>
            <a:pPr fontAlgn="base"/>
            <a:r>
              <a:rPr lang="ru-RU" b="1" dirty="0">
                <a:solidFill>
                  <a:srgbClr val="333333"/>
                </a:solidFill>
              </a:rPr>
              <a:t>Мир озарив чудесами,</a:t>
            </a:r>
            <a:br>
              <a:rPr lang="ru-RU" b="1" dirty="0">
                <a:solidFill>
                  <a:srgbClr val="333333"/>
                </a:solidFill>
              </a:rPr>
            </a:br>
            <a:r>
              <a:rPr lang="ru-RU" b="1" dirty="0">
                <a:solidFill>
                  <a:srgbClr val="333333"/>
                </a:solidFill>
              </a:rPr>
              <a:t>Сказки летят над лесами,</a:t>
            </a:r>
            <a:br>
              <a:rPr lang="ru-RU" b="1" dirty="0">
                <a:solidFill>
                  <a:srgbClr val="333333"/>
                </a:solidFill>
              </a:rPr>
            </a:br>
            <a:r>
              <a:rPr lang="ru-RU" b="1" dirty="0">
                <a:solidFill>
                  <a:srgbClr val="333333"/>
                </a:solidFill>
              </a:rPr>
              <a:t>На подоконник садятся,</a:t>
            </a:r>
            <a:br>
              <a:rPr lang="ru-RU" b="1" dirty="0">
                <a:solidFill>
                  <a:srgbClr val="333333"/>
                </a:solidFill>
              </a:rPr>
            </a:br>
            <a:r>
              <a:rPr lang="ru-RU" b="1" dirty="0">
                <a:solidFill>
                  <a:srgbClr val="333333"/>
                </a:solidFill>
              </a:rPr>
              <a:t>В окна, как в речки, глядятся.</a:t>
            </a:r>
          </a:p>
          <a:p>
            <a:pPr fontAlgn="base"/>
            <a:r>
              <a:rPr lang="ru-RU" b="1" dirty="0">
                <a:solidFill>
                  <a:srgbClr val="333333"/>
                </a:solidFill>
              </a:rPr>
              <a:t>А Золушку выручит фея;</a:t>
            </a:r>
            <a:br>
              <a:rPr lang="ru-RU" b="1" dirty="0">
                <a:solidFill>
                  <a:srgbClr val="333333"/>
                </a:solidFill>
              </a:rPr>
            </a:br>
            <a:r>
              <a:rPr lang="ru-RU" b="1" dirty="0">
                <a:solidFill>
                  <a:srgbClr val="333333"/>
                </a:solidFill>
              </a:rPr>
              <a:t>Не станет Горыныча змея...</a:t>
            </a:r>
            <a:br>
              <a:rPr lang="ru-RU" b="1" dirty="0">
                <a:solidFill>
                  <a:srgbClr val="333333"/>
                </a:solidFill>
              </a:rPr>
            </a:br>
            <a:r>
              <a:rPr lang="ru-RU" b="1" dirty="0">
                <a:solidFill>
                  <a:srgbClr val="333333"/>
                </a:solidFill>
              </a:rPr>
              <a:t>Пусть Зло на проделки хитро,</a:t>
            </a:r>
            <a:br>
              <a:rPr lang="ru-RU" b="1" dirty="0">
                <a:solidFill>
                  <a:srgbClr val="333333"/>
                </a:solidFill>
              </a:rPr>
            </a:br>
            <a:r>
              <a:rPr lang="ru-RU" b="1" dirty="0">
                <a:solidFill>
                  <a:srgbClr val="333333"/>
                </a:solidFill>
              </a:rPr>
              <a:t>Но все ж побеждает добро!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19299"/>
          <a:stretch/>
        </p:blipFill>
        <p:spPr bwMode="auto">
          <a:xfrm>
            <a:off x="3995936" y="1484784"/>
            <a:ext cx="4968552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DA9417A-3ADA-41F6-A561-38E32DEBBE33}"/>
              </a:ext>
            </a:extLst>
          </p:cNvPr>
          <p:cNvSpPr txBox="1">
            <a:spLocks/>
          </p:cNvSpPr>
          <p:nvPr/>
        </p:nvSpPr>
        <p:spPr>
          <a:xfrm>
            <a:off x="4427984" y="4826848"/>
            <a:ext cx="7242048" cy="804704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/>
              <a:t>Иллюстрации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4464496" cy="8047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Художественная деятельность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3" y="3284984"/>
            <a:ext cx="4139505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6672"/>
            <a:ext cx="4139505" cy="2564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4" name="Picture 4" descr="C:\Users\admin\Desktop\Новая папка\20220325_120629.jpg"/>
          <p:cNvPicPr>
            <a:picLocks noChangeAspect="1" noChangeArrowheads="1"/>
          </p:cNvPicPr>
          <p:nvPr/>
        </p:nvPicPr>
        <p:blipFill rotWithShape="1">
          <a:blip r:embed="rId4" cstate="print"/>
          <a:srcRect t="21000"/>
          <a:stretch/>
        </p:blipFill>
        <p:spPr bwMode="auto">
          <a:xfrm>
            <a:off x="201063" y="2420888"/>
            <a:ext cx="4370937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4248472" cy="576064"/>
          </a:xfrm>
        </p:spPr>
        <p:txBody>
          <a:bodyPr>
            <a:normAutofit fontScale="90000"/>
          </a:bodyPr>
          <a:lstStyle/>
          <a:p>
            <a:r>
              <a:rPr lang="ru-RU" dirty="0"/>
              <a:t>Царство книг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4"/>
            <a:ext cx="374441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Для чего нужны нам сказки?</a:t>
            </a:r>
            <a:br>
              <a:rPr lang="ru-RU" b="1" dirty="0"/>
            </a:br>
            <a:r>
              <a:rPr lang="ru-RU" b="1" dirty="0"/>
              <a:t>Что в них ищет человек?</a:t>
            </a:r>
            <a:br>
              <a:rPr lang="ru-RU" b="1" dirty="0"/>
            </a:br>
            <a:r>
              <a:rPr lang="ru-RU" b="1" dirty="0"/>
              <a:t>Может быть, добро и ласку.</a:t>
            </a:r>
            <a:br>
              <a:rPr lang="ru-RU" b="1" dirty="0"/>
            </a:br>
            <a:r>
              <a:rPr lang="ru-RU" b="1" dirty="0"/>
              <a:t>Может быть, вчерашний снег.</a:t>
            </a:r>
            <a:br>
              <a:rPr lang="ru-RU" b="1" dirty="0"/>
            </a:br>
            <a:r>
              <a:rPr lang="ru-RU" b="1" dirty="0"/>
              <a:t>В сказке радость побеждает,</a:t>
            </a:r>
            <a:br>
              <a:rPr lang="ru-RU" b="1" dirty="0"/>
            </a:br>
            <a:r>
              <a:rPr lang="ru-RU" b="1" dirty="0"/>
              <a:t>Сказка учит нас любить.</a:t>
            </a:r>
            <a:br>
              <a:rPr lang="ru-RU" b="1" dirty="0"/>
            </a:br>
            <a:r>
              <a:rPr lang="ru-RU" b="1" dirty="0"/>
              <a:t>В сказке звери оживают,</a:t>
            </a:r>
            <a:br>
              <a:rPr lang="ru-RU" b="1" dirty="0"/>
            </a:br>
            <a:r>
              <a:rPr lang="ru-RU" b="1" dirty="0"/>
              <a:t>Начинают говорить.</a:t>
            </a:r>
            <a:br>
              <a:rPr lang="ru-RU" b="1" dirty="0"/>
            </a:br>
            <a:r>
              <a:rPr lang="ru-RU" b="1" dirty="0"/>
              <a:t>В сказке все бывает честно:</a:t>
            </a:r>
            <a:br>
              <a:rPr lang="ru-RU" b="1" dirty="0"/>
            </a:br>
            <a:r>
              <a:rPr lang="ru-RU" b="1" dirty="0"/>
              <a:t>И начало, и конец.</a:t>
            </a:r>
            <a:br>
              <a:rPr lang="ru-RU" b="1" dirty="0"/>
            </a:br>
            <a:r>
              <a:rPr lang="ru-RU" b="1" dirty="0"/>
              <a:t>Смелый принц ведет принцессу</a:t>
            </a:r>
            <a:br>
              <a:rPr lang="ru-RU" b="1" dirty="0"/>
            </a:br>
            <a:r>
              <a:rPr lang="ru-RU" b="1" dirty="0"/>
              <a:t>Непременно под венец.</a:t>
            </a:r>
            <a:br>
              <a:rPr lang="ru-RU" b="1" dirty="0"/>
            </a:br>
            <a:r>
              <a:rPr lang="ru-RU" b="1" dirty="0"/>
              <a:t>Белоснежка и русалка,</a:t>
            </a:r>
            <a:br>
              <a:rPr lang="ru-RU" b="1" dirty="0"/>
            </a:br>
            <a:r>
              <a:rPr lang="ru-RU" b="1" dirty="0"/>
              <a:t>Старый карлик, добрый гном –</a:t>
            </a:r>
            <a:br>
              <a:rPr lang="ru-RU" b="1" dirty="0"/>
            </a:br>
            <a:r>
              <a:rPr lang="ru-RU" b="1" dirty="0"/>
              <a:t>Покидать нам сказку жалко,</a:t>
            </a:r>
            <a:br>
              <a:rPr lang="ru-RU" b="1" dirty="0"/>
            </a:br>
            <a:r>
              <a:rPr lang="ru-RU" b="1" dirty="0"/>
              <a:t>Как уютный милый дом.</a:t>
            </a:r>
            <a:br>
              <a:rPr lang="ru-RU" b="1" dirty="0"/>
            </a:br>
            <a:r>
              <a:rPr lang="ru-RU" b="1" dirty="0"/>
              <a:t>Прочитайте сказки детям!</a:t>
            </a:r>
            <a:br>
              <a:rPr lang="ru-RU" b="1" dirty="0"/>
            </a:br>
            <a:r>
              <a:rPr lang="ru-RU" b="1" dirty="0"/>
              <a:t>Научите их любить.</a:t>
            </a:r>
            <a:br>
              <a:rPr lang="ru-RU" b="1" dirty="0"/>
            </a:br>
            <a:r>
              <a:rPr lang="ru-RU" b="1" dirty="0"/>
              <a:t>Может быть, на этом свете</a:t>
            </a:r>
            <a:br>
              <a:rPr lang="ru-RU" b="1" dirty="0"/>
            </a:br>
            <a:r>
              <a:rPr lang="ru-RU" b="1" dirty="0"/>
              <a:t>Станет легче людям жить.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3584" y="1484784"/>
            <a:ext cx="5076056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296" y="260648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Загадки в стихах о героях сказок </a:t>
            </a:r>
            <a:r>
              <a:rPr lang="ru-RU" dirty="0" err="1"/>
              <a:t>шарля</a:t>
            </a:r>
            <a:r>
              <a:rPr lang="ru-RU" dirty="0"/>
              <a:t> </a:t>
            </a:r>
            <a:r>
              <a:rPr lang="ru-RU" dirty="0" err="1"/>
              <a:t>перро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84784"/>
            <a:ext cx="67687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Я девчушка не простая: озорная, деловая,</a:t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</a:rPr>
              <a:t>Не боюсь я никого, даже волка самого!</a:t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</a:rPr>
              <a:t>Через лес всегда хожу в гости к бабушке своей,</a:t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</a:rPr>
              <a:t>Пирожки с собой ношу я всегда в гостинец ей.</a:t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</a:rPr>
              <a:t>Да ещё кусочек масла, чтобы было чем их смазать.</a:t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</a:rPr>
              <a:t>Бабушка моя старушка на лесной живет опушке.</a:t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</a:rPr>
              <a:t>Скучно ей в своей избушке проживать совсем одной</a:t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</a:rPr>
              <a:t>И поэтому бабулю свою милую родную</a:t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</a:rPr>
              <a:t>Навещаю я с подарком прямо каждый выходной. </a:t>
            </a:r>
            <a:br>
              <a:rPr lang="ru-RU" b="1" dirty="0"/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Красная Шапочка.</a:t>
            </a:r>
          </a:p>
        </p:txBody>
      </p:sp>
      <p:pic>
        <p:nvPicPr>
          <p:cNvPr id="4" name="Picture 2" descr="http://ped-kopilka.ru/upload/blogs/21220_5de79f7890f3578e4b149ca24698ba63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140</TotalTime>
  <Words>762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SkazkaForSerge</vt:lpstr>
      <vt:lpstr>Times New Roman</vt:lpstr>
      <vt:lpstr>Trebuchet MS</vt:lpstr>
      <vt:lpstr>Wingdings</vt:lpstr>
      <vt:lpstr>Wingdings 2</vt:lpstr>
      <vt:lpstr>Изящная</vt:lpstr>
      <vt:lpstr>Городской конкурс-праздник «Путешествие по зарубежным сказкам вчера и сегодня»</vt:lpstr>
      <vt:lpstr>«В мире сказок Шарль Перро»  </vt:lpstr>
      <vt:lpstr>Сказка - это прозаическое художественное произведение волшебного, авантюрного или бытового характера, в ней присутствует вымысел. Сказка побуждает в детском сердце чувство любви, сострадания, благодарности, а значит, помогает ребенку стать добрым, благодарным, внимательным. Она знакомит с удивительным миром человеческих чувств, отношений, поступков, характеров, питает его душу и сердце. Так сказка превращается в чудесный источник духовного питания ребенка.  </vt:lpstr>
      <vt:lpstr>Презентация PowerPoint</vt:lpstr>
      <vt:lpstr>Знакомство с биографией Шарля Перро</vt:lpstr>
      <vt:lpstr>В гостях у сказки</vt:lpstr>
      <vt:lpstr>Художественная деятельность</vt:lpstr>
      <vt:lpstr>Царство книг</vt:lpstr>
      <vt:lpstr>Загадки в стихах о героях сказок шарля перро</vt:lpstr>
      <vt:lpstr>Играем в театр</vt:lpstr>
      <vt:lpstr>Играем в театр</vt:lpstr>
      <vt:lpstr>Строим сказочный замок </vt:lpstr>
      <vt:lpstr>Спектакль сказка «кот в сапогах»</vt:lpstr>
      <vt:lpstr>Спектакль сказка «кот в сапогах»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по зарубежным сказкам вчера и сегодня»</dc:title>
  <dc:creator>admin</dc:creator>
  <cp:lastModifiedBy>Детский сад №563</cp:lastModifiedBy>
  <cp:revision>2</cp:revision>
  <dcterms:created xsi:type="dcterms:W3CDTF">2022-03-27T07:40:55Z</dcterms:created>
  <dcterms:modified xsi:type="dcterms:W3CDTF">2022-03-28T03:30:06Z</dcterms:modified>
</cp:coreProperties>
</file>