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238" autoAdjust="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9C3C5D44-C4E6-4CCC-B735-99DC8755F859}" type="datetimeFigureOut">
              <a:rPr lang="ru-RU" smtClean="0"/>
              <a:t>28.03.2022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F361539-3978-4353-8993-53346560B2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detsad563@mail.r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05923" y="1350472"/>
            <a:ext cx="5940152" cy="85439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Городской конкурс-праздник «Путешествие по зарубежным сказкам вчера и сегодня»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63888" y="4797152"/>
            <a:ext cx="5408365" cy="1101248"/>
          </a:xfrm>
        </p:spPr>
        <p:txBody>
          <a:bodyPr>
            <a:normAutofit/>
          </a:bodyPr>
          <a:lstStyle/>
          <a:p>
            <a:r>
              <a:rPr lang="ru-RU" dirty="0"/>
              <a:t>Исполнитель:</a:t>
            </a:r>
          </a:p>
          <a:p>
            <a:r>
              <a:rPr lang="ru-RU" dirty="0"/>
              <a:t> </a:t>
            </a:r>
            <a:r>
              <a:rPr lang="ru-RU" dirty="0" err="1"/>
              <a:t>Проневич</a:t>
            </a:r>
            <a:r>
              <a:rPr lang="ru-RU" dirty="0"/>
              <a:t> Лариса Германовна, воспитатель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D0AFF0-7163-4EEF-9619-7EE64A2E6954}"/>
              </a:ext>
            </a:extLst>
          </p:cNvPr>
          <p:cNvSpPr txBox="1"/>
          <p:nvPr/>
        </p:nvSpPr>
        <p:spPr>
          <a:xfrm>
            <a:off x="2771800" y="119366"/>
            <a:ext cx="608416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 детский сад № 563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620041, г. Екатеринбург, ул. Уральская 59 а, тел/факс:(343) 341-67-44</a:t>
            </a:r>
            <a:endParaRPr lang="ru-RU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http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://563.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tvoysadik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  электронная почта: </a:t>
            </a:r>
            <a:r>
              <a:rPr lang="en-US" sz="1400" dirty="0" err="1">
                <a:solidFill>
                  <a:srgbClr val="FFDE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detsad</a:t>
            </a:r>
            <a:r>
              <a:rPr lang="ru-RU" sz="1400" dirty="0">
                <a:solidFill>
                  <a:srgbClr val="FFDE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563@</a:t>
            </a:r>
            <a:r>
              <a:rPr lang="en-US" sz="1400" dirty="0">
                <a:solidFill>
                  <a:srgbClr val="FFDE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mail</a:t>
            </a:r>
            <a:r>
              <a:rPr lang="ru-RU" sz="1400" dirty="0">
                <a:solidFill>
                  <a:srgbClr val="FFDE66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1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endParaRPr lang="ru-RU" sz="1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8A3C670A-FB8A-40A8-8810-FAAFFF1A9563}"/>
              </a:ext>
            </a:extLst>
          </p:cNvPr>
          <p:cNvSpPr txBox="1">
            <a:spLocks/>
          </p:cNvSpPr>
          <p:nvPr/>
        </p:nvSpPr>
        <p:spPr>
          <a:xfrm>
            <a:off x="3052726" y="3132202"/>
            <a:ext cx="5940152" cy="1101248"/>
          </a:xfrm>
          <a:prstGeom prst="rect">
            <a:avLst/>
          </a:prstGeom>
        </p:spPr>
        <p:txBody>
          <a:bodyPr vert="horz" lIns="45720" tIns="0" rIns="45720" bIns="0" anchor="b" anchorCtr="0">
            <a:noAutofit/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2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Театрализованная постановка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«Кот в сапогах»</a:t>
            </a:r>
          </a:p>
        </p:txBody>
      </p:sp>
      <p:sp>
        <p:nvSpPr>
          <p:cNvPr id="7" name="Подзаголовок 2">
            <a:extLst>
              <a:ext uri="{FF2B5EF4-FFF2-40B4-BE49-F238E27FC236}">
                <a16:creationId xmlns:a16="http://schemas.microsoft.com/office/drawing/2014/main" id="{0331E61C-F144-4577-859F-49631696E7A1}"/>
              </a:ext>
            </a:extLst>
          </p:cNvPr>
          <p:cNvSpPr txBox="1">
            <a:spLocks/>
          </p:cNvSpPr>
          <p:nvPr/>
        </p:nvSpPr>
        <p:spPr>
          <a:xfrm>
            <a:off x="3318619" y="6429140"/>
            <a:ext cx="5408365" cy="377794"/>
          </a:xfrm>
          <a:prstGeom prst="rect">
            <a:avLst/>
          </a:prstGeom>
        </p:spPr>
        <p:txBody>
          <a:bodyPr vert="horz" lIns="45720" tIns="0" rIns="45720" bIns="0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tx2"/>
              </a:buClr>
              <a:buSzPct val="73000"/>
              <a:buFont typeface="Wingdings 2"/>
              <a:buNone/>
              <a:defRPr kumimoji="0" sz="2200" kern="1200" baseline="0">
                <a:solidFill>
                  <a:srgbClr val="FFFFFF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3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60000"/>
              <a:buFont typeface="Wingdings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20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4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800" kern="120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schemeClr val="accent4"/>
              </a:buClr>
              <a:buSzPct val="100000"/>
              <a:buNone/>
              <a:defRPr kumimoji="0" sz="1600" kern="1200" baseline="0">
                <a:solidFill>
                  <a:schemeClr val="tx1">
                    <a:tint val="8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Wingdings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dirty="0" err="1"/>
              <a:t>г.Екатеринбург</a:t>
            </a:r>
            <a:r>
              <a:rPr lang="ru-RU" dirty="0"/>
              <a:t>, 2022г.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67489"/>
            <a:ext cx="4258816" cy="660688"/>
          </a:xfrm>
        </p:spPr>
        <p:txBody>
          <a:bodyPr>
            <a:normAutofit/>
          </a:bodyPr>
          <a:lstStyle/>
          <a:p>
            <a:r>
              <a:rPr lang="ru-RU" dirty="0"/>
              <a:t>Играем в театр</a:t>
            </a: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577856"/>
            <a:ext cx="4258816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1" name="Picture 3" descr="C:\Users\admin\Desktop\Новая папка\20220324_1638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856" y="1484784"/>
            <a:ext cx="3507854" cy="4563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8328" y="457251"/>
            <a:ext cx="4258816" cy="28228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516672"/>
          </a:xfrm>
        </p:spPr>
        <p:txBody>
          <a:bodyPr>
            <a:normAutofit fontScale="90000"/>
          </a:bodyPr>
          <a:lstStyle/>
          <a:p>
            <a:r>
              <a:rPr lang="ru-RU" dirty="0"/>
              <a:t>Играем в театр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9961" y="1124744"/>
            <a:ext cx="6696744" cy="51251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04425"/>
            <a:ext cx="7242048" cy="588680"/>
          </a:xfrm>
        </p:spPr>
        <p:txBody>
          <a:bodyPr/>
          <a:lstStyle/>
          <a:p>
            <a:r>
              <a:rPr lang="ru-RU" dirty="0"/>
              <a:t>Строим сказочный замок </a:t>
            </a:r>
          </a:p>
        </p:txBody>
      </p:sp>
      <p:pic>
        <p:nvPicPr>
          <p:cNvPr id="24578" name="Picture 2" descr="C:\Users\admin\Desktop\Новая папка\20220325_140942.jpg"/>
          <p:cNvPicPr>
            <a:picLocks noChangeAspect="1" noChangeArrowheads="1"/>
          </p:cNvPicPr>
          <p:nvPr/>
        </p:nvPicPr>
        <p:blipFill rotWithShape="1">
          <a:blip r:embed="rId2" cstate="print"/>
          <a:srcRect t="20402"/>
          <a:stretch/>
        </p:blipFill>
        <p:spPr bwMode="auto">
          <a:xfrm>
            <a:off x="1187624" y="892935"/>
            <a:ext cx="6090786" cy="5760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33466"/>
            <a:ext cx="7158356" cy="432048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Спектакль сказка «кот в сапогах»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51B0EF5-1956-42E0-BCAF-F07DBC52D6C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48" b="23832"/>
          <a:stretch/>
        </p:blipFill>
        <p:spPr>
          <a:xfrm>
            <a:off x="265109" y="3284984"/>
            <a:ext cx="3714852" cy="32403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28B198-CCDF-4570-8533-FBC60AFF03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" t="30002" b="21559"/>
          <a:stretch/>
        </p:blipFill>
        <p:spPr>
          <a:xfrm>
            <a:off x="273503" y="692696"/>
            <a:ext cx="3706458" cy="24220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AE61281-ED15-4FDA-BD59-17E24C5E8E5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9"/>
          <a:stretch/>
        </p:blipFill>
        <p:spPr>
          <a:xfrm>
            <a:off x="4283968" y="908720"/>
            <a:ext cx="4418007" cy="54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490" y="260648"/>
            <a:ext cx="7641024" cy="504056"/>
          </a:xfrm>
        </p:spPr>
        <p:txBody>
          <a:bodyPr>
            <a:normAutofit/>
          </a:bodyPr>
          <a:lstStyle/>
          <a:p>
            <a:pPr algn="ctr"/>
            <a:r>
              <a:rPr lang="ru-RU" sz="2800" dirty="0"/>
              <a:t>Спектакль сказка «кот в сапогах»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16A0C2B-DBE5-4CCE-B6D5-FF705F20E1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86" b="22217"/>
          <a:stretch/>
        </p:blipFill>
        <p:spPr>
          <a:xfrm>
            <a:off x="508651" y="1340768"/>
            <a:ext cx="8081249" cy="4752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95542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6096" y="1124744"/>
            <a:ext cx="3429000" cy="2057400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 мире сказок Шарль Перро»</a:t>
            </a:r>
            <a:br>
              <a:rPr lang="ru-RU" sz="3200" dirty="0">
                <a:ln w="11430"/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solidFill>
                <a:schemeClr val="accent4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508104" y="2996952"/>
            <a:ext cx="3429000" cy="1920240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4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старшей группы</a:t>
            </a:r>
          </a:p>
        </p:txBody>
      </p:sp>
      <p:pic>
        <p:nvPicPr>
          <p:cNvPr id="1026" name="Picture 2" descr="https://effects1.ru/gallery/Klipart-mult/ZHivotnye/kot/kotik-8-0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463" b="9463"/>
          <a:stretch>
            <a:fillRect/>
          </a:stretch>
        </p:blipFill>
        <p:spPr bwMode="auto">
          <a:xfrm>
            <a:off x="395537" y="764704"/>
            <a:ext cx="4752528" cy="4824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9604"/>
            <a:ext cx="7776864" cy="302433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Сказка</a:t>
            </a:r>
            <a:r>
              <a:rPr lang="ru-RU" sz="2000" b="0" dirty="0">
                <a:solidFill>
                  <a:schemeClr val="tx1"/>
                </a:solidFill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- это прозаическое художественное произведение волшебного, авантюрного или бытового характера, в ней присутствует вымысел. Сказка побуждает в детском сердце чувство любви, сострадания, благодарности, а значит, помогает ребенку стать добрым, благодарным, внимательным. Она знакомит с удивительным миром человеческих чувств, отношений, поступков, характеров, питает его душу и сердце. Так сказка превращается в чудесный источник духовного питания ребенка. 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068960"/>
            <a:ext cx="77048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Актуальность темы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:         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Сегодня родители мало книг читают своим детям - тем самым не воспитывают культуру и любовь к чтению. С помощью этого проекта мы приблизимся к этой задаче и все вместе получим удовольствие от общения с книгой.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58F2A9-B49A-45F1-A8A7-D14D7FF3E159}"/>
              </a:ext>
            </a:extLst>
          </p:cNvPr>
          <p:cNvSpPr/>
          <p:nvPr/>
        </p:nvSpPr>
        <p:spPr>
          <a:xfrm>
            <a:off x="395536" y="4797152"/>
            <a:ext cx="76328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Проблема: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не знают произведения зарубежных авторов.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2543" y="1916832"/>
            <a:ext cx="76328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Задачи проекта: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Познакомить и рассказать о писателе, его сказках.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Систематизировать знания о жанре сказка.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Формировать навыки исследовательской деятельности. 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Повысить творческий интерес детей.</a:t>
            </a: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Воспитывать нравственные черты характера.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F921455-0692-43EC-9E1C-8A3E04B48D5A}"/>
              </a:ext>
            </a:extLst>
          </p:cNvPr>
          <p:cNvSpPr/>
          <p:nvPr/>
        </p:nvSpPr>
        <p:spPr>
          <a:xfrm>
            <a:off x="359532" y="476672"/>
            <a:ext cx="77048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C00000"/>
                </a:solidFill>
                <a:latin typeface="Arial Black" panose="020B0A04020102020204" pitchFamily="34" charset="0"/>
              </a:rPr>
              <a:t>Цель проекта</a:t>
            </a:r>
            <a:r>
              <a:rPr lang="ru-RU" sz="20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создать условия для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формирования представлений у старших дошкольников о художественной литературе. </a:t>
            </a:r>
            <a:endParaRPr lang="ru-RU" dirty="0">
              <a:solidFill>
                <a:schemeClr val="bg2">
                  <a:lumMod val="10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07DB078-5923-4718-9991-BA0854B8BDEF}"/>
              </a:ext>
            </a:extLst>
          </p:cNvPr>
          <p:cNvSpPr txBox="1">
            <a:spLocks/>
          </p:cNvSpPr>
          <p:nvPr/>
        </p:nvSpPr>
        <p:spPr>
          <a:xfrm>
            <a:off x="323528" y="3933056"/>
            <a:ext cx="7242048" cy="2448272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2200" b="0" cap="none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Ожидаемые результаты:</a:t>
            </a:r>
            <a:b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у детей расширились знания о творчестве Ш. Перро</a:t>
            </a:r>
            <a:b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у детей повысился интерес к произведениям художественной литературы</a:t>
            </a:r>
            <a:b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дети умеют передавать различные чувства, используют мимику,  жесты, интонацию</a:t>
            </a:r>
            <a:b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0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 дети уверенно чувствуют себя во время выступлений, самостоятельно исполняют и передают образы сказочных персонажей</a:t>
            </a:r>
            <a:endParaRPr lang="ru-RU"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76056" y="332656"/>
            <a:ext cx="4067944" cy="1728192"/>
          </a:xfrm>
        </p:spPr>
        <p:txBody>
          <a:bodyPr/>
          <a:lstStyle/>
          <a:p>
            <a:r>
              <a:rPr lang="ru-RU" dirty="0"/>
              <a:t>Знакомство с биографией Шарля Перро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004048" y="2060848"/>
            <a:ext cx="3888432" cy="4032448"/>
          </a:xfrm>
        </p:spPr>
        <p:txBody>
          <a:bodyPr>
            <a:normAutofit fontScale="85000" lnSpcReduction="10000"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Шарль Перро (1628-1703) — известный французский писатель-сказочник, поэт и критик. Сказки Шарля Перро знакомы всем с детства. Кто не слышал сказки для детей про находчивого Кота в сапогах, про смелую Красную шапочку, про прекрасную Спящую красавицу, про сильного Мальчика–с-пальчика и про добрую Золушку! А так же прекрасные сказки Волшебница, Замарашка, Синяя борода, </a:t>
            </a:r>
            <a:r>
              <a:rPr lang="ru-RU" sz="20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Рике</a:t>
            </a: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хохолком, Ослиная шкура и Пряничный домик. Вот уже более трехсот лет все дети мира любят и знают эти сказки.</a:t>
            </a:r>
          </a:p>
          <a:p>
            <a:endParaRPr lang="ru-RU" dirty="0"/>
          </a:p>
        </p:txBody>
      </p:sp>
      <p:pic>
        <p:nvPicPr>
          <p:cNvPr id="15362" name="Picture 2" descr="https://im0-tub-ru.yandex.net/i?id=51e5f7853f0a3eff0297659197603f00-srl&amp;n=1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2121" b="12121"/>
          <a:stretch>
            <a:fillRect/>
          </a:stretch>
        </p:blipFill>
        <p:spPr bwMode="auto">
          <a:xfrm>
            <a:off x="539750" y="981075"/>
            <a:ext cx="4212778" cy="42127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242048" cy="836712"/>
          </a:xfrm>
        </p:spPr>
        <p:txBody>
          <a:bodyPr/>
          <a:lstStyle/>
          <a:p>
            <a:r>
              <a:rPr lang="ru-RU" dirty="0"/>
              <a:t>В гостях у сказки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052736"/>
            <a:ext cx="374441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333333"/>
                </a:solidFill>
              </a:rPr>
              <a:t>Сказки гуляют по свету,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Ночь запрягая в карету.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Сказки живут на полянах,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Бродят на зорьке в туманах.</a:t>
            </a:r>
          </a:p>
          <a:p>
            <a:pPr fontAlgn="base"/>
            <a:r>
              <a:rPr lang="ru-RU" b="1" dirty="0">
                <a:solidFill>
                  <a:srgbClr val="333333"/>
                </a:solidFill>
              </a:rPr>
              <a:t>А принц Белоснежку полюбит,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А жадность Кощея погубит...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Пусть Зло на проделки хитро,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Но все ж побеждает Добро!</a:t>
            </a:r>
          </a:p>
          <a:p>
            <a:pPr fontAlgn="base"/>
            <a:r>
              <a:rPr lang="ru-RU" b="1" dirty="0">
                <a:solidFill>
                  <a:srgbClr val="333333"/>
                </a:solidFill>
              </a:rPr>
              <a:t>Мир озарив чудесами,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Сказки летят над лесами,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На подоконник садятся,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В окна, как в речки, глядятся.</a:t>
            </a:r>
          </a:p>
          <a:p>
            <a:pPr fontAlgn="base"/>
            <a:r>
              <a:rPr lang="ru-RU" b="1" dirty="0">
                <a:solidFill>
                  <a:srgbClr val="333333"/>
                </a:solidFill>
              </a:rPr>
              <a:t>А Золушку выручит фея;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Не станет Горыныча змея...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Пусть Зло на проделки хитро,</a:t>
            </a:r>
            <a:br>
              <a:rPr lang="ru-RU" b="1" dirty="0">
                <a:solidFill>
                  <a:srgbClr val="333333"/>
                </a:solidFill>
              </a:rPr>
            </a:br>
            <a:r>
              <a:rPr lang="ru-RU" b="1" dirty="0">
                <a:solidFill>
                  <a:srgbClr val="333333"/>
                </a:solidFill>
              </a:rPr>
              <a:t>Но все ж побеждает добро!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 rotWithShape="1">
          <a:blip r:embed="rId2" cstate="print"/>
          <a:srcRect b="19299"/>
          <a:stretch/>
        </p:blipFill>
        <p:spPr bwMode="auto">
          <a:xfrm>
            <a:off x="3995936" y="1484784"/>
            <a:ext cx="4968552" cy="33123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DA9417A-3ADA-41F6-A561-38E32DEBBE33}"/>
              </a:ext>
            </a:extLst>
          </p:cNvPr>
          <p:cNvSpPr txBox="1">
            <a:spLocks/>
          </p:cNvSpPr>
          <p:nvPr/>
        </p:nvSpPr>
        <p:spPr>
          <a:xfrm>
            <a:off x="4427984" y="4826848"/>
            <a:ext cx="7242048" cy="804704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8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/>
              <a:t>Иллюстрации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4464496" cy="8047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Художественная деятельность</a:t>
            </a: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3" y="3284984"/>
            <a:ext cx="4139505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76672"/>
            <a:ext cx="4139505" cy="25644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Picture 4" descr="C:\Users\admin\Desktop\Новая папка\20220325_120629.jpg"/>
          <p:cNvPicPr>
            <a:picLocks noChangeAspect="1" noChangeArrowheads="1"/>
          </p:cNvPicPr>
          <p:nvPr/>
        </p:nvPicPr>
        <p:blipFill rotWithShape="1">
          <a:blip r:embed="rId4" cstate="print"/>
          <a:srcRect t="21000"/>
          <a:stretch/>
        </p:blipFill>
        <p:spPr bwMode="auto">
          <a:xfrm>
            <a:off x="201063" y="2420888"/>
            <a:ext cx="4370937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4248472" cy="576064"/>
          </a:xfrm>
        </p:spPr>
        <p:txBody>
          <a:bodyPr>
            <a:normAutofit fontScale="90000"/>
          </a:bodyPr>
          <a:lstStyle/>
          <a:p>
            <a:r>
              <a:rPr lang="ru-RU" dirty="0"/>
              <a:t>Царство книг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764704"/>
            <a:ext cx="37444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Для чего нужны нам сказки?</a:t>
            </a:r>
            <a:br>
              <a:rPr lang="ru-RU" b="1" dirty="0"/>
            </a:br>
            <a:r>
              <a:rPr lang="ru-RU" b="1" dirty="0"/>
              <a:t>Что в них ищет человек?</a:t>
            </a:r>
            <a:br>
              <a:rPr lang="ru-RU" b="1" dirty="0"/>
            </a:br>
            <a:r>
              <a:rPr lang="ru-RU" b="1" dirty="0"/>
              <a:t>Может быть, добро и ласку.</a:t>
            </a:r>
            <a:br>
              <a:rPr lang="ru-RU" b="1" dirty="0"/>
            </a:br>
            <a:r>
              <a:rPr lang="ru-RU" b="1" dirty="0"/>
              <a:t>Может быть, вчерашний снег.</a:t>
            </a:r>
            <a:br>
              <a:rPr lang="ru-RU" b="1" dirty="0"/>
            </a:br>
            <a:r>
              <a:rPr lang="ru-RU" b="1" dirty="0"/>
              <a:t>В сказке радость побеждает,</a:t>
            </a:r>
            <a:br>
              <a:rPr lang="ru-RU" b="1" dirty="0"/>
            </a:br>
            <a:r>
              <a:rPr lang="ru-RU" b="1" dirty="0"/>
              <a:t>Сказка учит нас любить.</a:t>
            </a:r>
            <a:br>
              <a:rPr lang="ru-RU" b="1" dirty="0"/>
            </a:br>
            <a:r>
              <a:rPr lang="ru-RU" b="1" dirty="0"/>
              <a:t>В сказке звери оживают,</a:t>
            </a:r>
            <a:br>
              <a:rPr lang="ru-RU" b="1" dirty="0"/>
            </a:br>
            <a:r>
              <a:rPr lang="ru-RU" b="1" dirty="0"/>
              <a:t>Начинают говорить.</a:t>
            </a:r>
            <a:br>
              <a:rPr lang="ru-RU" b="1" dirty="0"/>
            </a:br>
            <a:r>
              <a:rPr lang="ru-RU" b="1" dirty="0"/>
              <a:t>В сказке все бывает честно:</a:t>
            </a:r>
            <a:br>
              <a:rPr lang="ru-RU" b="1" dirty="0"/>
            </a:br>
            <a:r>
              <a:rPr lang="ru-RU" b="1" dirty="0"/>
              <a:t>И начало, и конец.</a:t>
            </a:r>
            <a:br>
              <a:rPr lang="ru-RU" b="1" dirty="0"/>
            </a:br>
            <a:r>
              <a:rPr lang="ru-RU" b="1" dirty="0"/>
              <a:t>Смелый принц ведет принцессу</a:t>
            </a:r>
            <a:br>
              <a:rPr lang="ru-RU" b="1" dirty="0"/>
            </a:br>
            <a:r>
              <a:rPr lang="ru-RU" b="1" dirty="0"/>
              <a:t>Непременно под венец.</a:t>
            </a:r>
            <a:br>
              <a:rPr lang="ru-RU" b="1" dirty="0"/>
            </a:br>
            <a:r>
              <a:rPr lang="ru-RU" b="1" dirty="0"/>
              <a:t>Белоснежка и русалка,</a:t>
            </a:r>
            <a:br>
              <a:rPr lang="ru-RU" b="1" dirty="0"/>
            </a:br>
            <a:r>
              <a:rPr lang="ru-RU" b="1" dirty="0"/>
              <a:t>Старый карлик, добрый гном –</a:t>
            </a:r>
            <a:br>
              <a:rPr lang="ru-RU" b="1" dirty="0"/>
            </a:br>
            <a:r>
              <a:rPr lang="ru-RU" b="1" dirty="0"/>
              <a:t>Покидать нам сказку жалко,</a:t>
            </a:r>
            <a:br>
              <a:rPr lang="ru-RU" b="1" dirty="0"/>
            </a:br>
            <a:r>
              <a:rPr lang="ru-RU" b="1" dirty="0"/>
              <a:t>Как уютный милый дом.</a:t>
            </a:r>
            <a:br>
              <a:rPr lang="ru-RU" b="1" dirty="0"/>
            </a:br>
            <a:r>
              <a:rPr lang="ru-RU" b="1" dirty="0"/>
              <a:t>Прочитайте сказки детям!</a:t>
            </a:r>
            <a:br>
              <a:rPr lang="ru-RU" b="1" dirty="0"/>
            </a:br>
            <a:r>
              <a:rPr lang="ru-RU" b="1" dirty="0"/>
              <a:t>Научите их любить.</a:t>
            </a:r>
            <a:br>
              <a:rPr lang="ru-RU" b="1" dirty="0"/>
            </a:br>
            <a:r>
              <a:rPr lang="ru-RU" b="1" dirty="0"/>
              <a:t>Может быть, на этом свете</a:t>
            </a:r>
            <a:br>
              <a:rPr lang="ru-RU" b="1" dirty="0"/>
            </a:br>
            <a:r>
              <a:rPr lang="ru-RU" b="1" dirty="0"/>
              <a:t>Станет легче людям жить.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43584" y="1484784"/>
            <a:ext cx="5076056" cy="38164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296" y="260648"/>
            <a:ext cx="7242048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Загадки в стихах о героях сказок </a:t>
            </a:r>
            <a:r>
              <a:rPr lang="ru-RU" dirty="0" err="1"/>
              <a:t>шарля</a:t>
            </a:r>
            <a:r>
              <a:rPr lang="ru-RU" dirty="0"/>
              <a:t> </a:t>
            </a:r>
            <a:r>
              <a:rPr lang="ru-RU" dirty="0" err="1"/>
              <a:t>перро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484784"/>
            <a:ext cx="67687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Я девчушка не простая: озорная, деловая,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Не боюсь я никого, даже волка самого!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Через лес всегда хожу в гости к бабушке своей,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Пирожки с собой ношу я всегда в гостинец ей.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Да ещё кусочек масла, чтобы было чем их смазать.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Бабушка моя старушка на лесной живет опушке.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Скучно ей в своей избушке проживать совсем одной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И поэтому бабулю свою милую родную</a:t>
            </a:r>
            <a:br>
              <a:rPr lang="ru-RU" b="1" dirty="0"/>
            </a:br>
            <a:r>
              <a:rPr lang="ru-RU" b="1" dirty="0">
                <a:solidFill>
                  <a:srgbClr val="000000"/>
                </a:solidFill>
              </a:rPr>
              <a:t>Навещаю я с подарком прямо каждый выходной. </a:t>
            </a:r>
            <a:br>
              <a:rPr lang="ru-RU" b="1" dirty="0"/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Красная Шапочка.</a:t>
            </a:r>
          </a:p>
        </p:txBody>
      </p:sp>
      <p:pic>
        <p:nvPicPr>
          <p:cNvPr id="4" name="Picture 2" descr="http://ped-kopilka.ru/upload/blogs/21220_5de79f7890f3578e4b149ca24698ba63.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6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762</Words>
  <Application>Microsoft Office PowerPoint</Application>
  <PresentationFormat>Экран (4:3)</PresentationFormat>
  <Paragraphs>41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SkazkaForSerge</vt:lpstr>
      <vt:lpstr>Times New Roman</vt:lpstr>
      <vt:lpstr>Trebuchet MS</vt:lpstr>
      <vt:lpstr>Wingdings</vt:lpstr>
      <vt:lpstr>Wingdings 2</vt:lpstr>
      <vt:lpstr>Изящная</vt:lpstr>
      <vt:lpstr>Городской конкурс-праздник «Путешествие по зарубежным сказкам вчера и сегодня»</vt:lpstr>
      <vt:lpstr>«В мире сказок Шарль Перро»  </vt:lpstr>
      <vt:lpstr>Сказка - это прозаическое художественное произведение волшебного, авантюрного или бытового характера, в ней присутствует вымысел. Сказка побуждает в детском сердце чувство любви, сострадания, благодарности, а значит, помогает ребенку стать добрым, благодарным, внимательным. Она знакомит с удивительным миром человеческих чувств, отношений, поступков, характеров, питает его душу и сердце. Так сказка превращается в чудесный источник духовного питания ребенка.  </vt:lpstr>
      <vt:lpstr>Презентация PowerPoint</vt:lpstr>
      <vt:lpstr>Знакомство с биографией Шарля Перро</vt:lpstr>
      <vt:lpstr>В гостях у сказки</vt:lpstr>
      <vt:lpstr>Художественная деятельность</vt:lpstr>
      <vt:lpstr>Царство книг</vt:lpstr>
      <vt:lpstr>Загадки в стихах о героях сказок шарля перро</vt:lpstr>
      <vt:lpstr>Играем в театр</vt:lpstr>
      <vt:lpstr>Играем в театр</vt:lpstr>
      <vt:lpstr>Строим сказочный замок </vt:lpstr>
      <vt:lpstr>Спектакль сказка «кот в сапогах»</vt:lpstr>
      <vt:lpstr>Спектакль сказка «кот в сапогах»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«Путешествие по зарубежным сказкам вчера и сегодня»</dc:title>
  <dc:creator>admin</dc:creator>
  <cp:lastModifiedBy>Детский сад №563</cp:lastModifiedBy>
  <cp:revision>2</cp:revision>
  <dcterms:created xsi:type="dcterms:W3CDTF">2022-03-27T07:40:55Z</dcterms:created>
  <dcterms:modified xsi:type="dcterms:W3CDTF">2022-03-28T03:30:06Z</dcterms:modified>
</cp:coreProperties>
</file>