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4" r:id="rId3"/>
    <p:sldId id="273" r:id="rId4"/>
    <p:sldId id="264" r:id="rId5"/>
    <p:sldId id="265" r:id="rId6"/>
    <p:sldId id="258" r:id="rId7"/>
    <p:sldId id="260" r:id="rId8"/>
    <p:sldId id="261" r:id="rId9"/>
    <p:sldId id="262" r:id="rId10"/>
    <p:sldId id="271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C3903-3298-49AA-8904-CADAD3D05C9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57F-D969-451F-A6FD-C02B497AC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8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D957F-D969-451F-A6FD-C02B497AC9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2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1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9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4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0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7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7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8AC-F061-498F-BB8A-8349F63D945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124D-3D70-49AD-ABCE-6BF6EEF75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76821" y="2060848"/>
            <a:ext cx="3851920" cy="658336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 </a:t>
            </a:r>
            <a:r>
              <a:rPr lang="ru-RU" sz="2000" b="1" dirty="0" smtClean="0"/>
              <a:t>      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0" b="93400" l="8877" r="87990">
                        <a14:foregroundMark x1="14099" y1="65200" x2="14099" y2="65200"/>
                        <a14:foregroundMark x1="14099" y1="65200" x2="14099" y2="65200"/>
                        <a14:foregroundMark x1="31332" y1="82600" x2="31332" y2="82600"/>
                        <a14:foregroundMark x1="21149" y1="81800" x2="21149" y2="81800"/>
                        <a14:foregroundMark x1="15405" y1="88000" x2="15405" y2="88000"/>
                        <a14:foregroundMark x1="24282" y1="86800" x2="24282" y2="86800"/>
                        <a14:foregroundMark x1="16971" y1="83600" x2="16971" y2="83600"/>
                        <a14:foregroundMark x1="12272" y1="88600" x2="12272" y2="88600"/>
                        <a14:foregroundMark x1="22193" y1="91200" x2="22193" y2="91200"/>
                        <a14:foregroundMark x1="18016" y1="91200" x2="18016" y2="91200"/>
                        <a14:foregroundMark x1="13055" y1="91600" x2="13055" y2="91600"/>
                        <a14:foregroundMark x1="83290" y1="80400" x2="83290" y2="80400"/>
                        <a14:foregroundMark x1="50653" y1="62200" x2="50653" y2="62200"/>
                        <a14:foregroundMark x1="77807" y1="35800" x2="77807" y2="35800"/>
                        <a14:foregroundMark x1="80679" y1="41200" x2="80679" y2="41200"/>
                        <a14:foregroundMark x1="81201" y1="37600" x2="81201" y2="37600"/>
                        <a14:foregroundMark x1="74935" y1="49200" x2="74935" y2="49200"/>
                        <a14:foregroundMark x1="74674" y1="47000" x2="74674" y2="47000"/>
                        <a14:foregroundMark x1="30026" y1="49200" x2="30026" y2="49200"/>
                        <a14:foregroundMark x1="25587" y1="47800" x2="25587" y2="47800"/>
                        <a14:foregroundMark x1="25065" y1="31800" x2="25065" y2="31800"/>
                        <a14:foregroundMark x1="60574" y1="5000" x2="60574" y2="5000"/>
                        <a14:foregroundMark x1="65535" y1="7600" x2="65535" y2="7600"/>
                        <a14:foregroundMark x1="48042" y1="8000" x2="48042" y2="8000"/>
                        <a14:foregroundMark x1="43864" y1="6200" x2="43864" y2="6200"/>
                        <a14:foregroundMark x1="59269" y1="2800" x2="59269" y2="2800"/>
                        <a14:foregroundMark x1="53525" y1="6600" x2="53525" y2="6600"/>
                        <a14:foregroundMark x1="39426" y1="91200" x2="39426" y2="91200"/>
                        <a14:foregroundMark x1="32376" y1="91600" x2="32376" y2="91600"/>
                        <a14:foregroundMark x1="81201" y1="90600" x2="81201" y2="90600"/>
                        <a14:foregroundMark x1="84073" y1="89400" x2="84073" y2="89400"/>
                        <a14:foregroundMark x1="85117" y1="86600" x2="85117" y2="86600"/>
                        <a14:foregroundMark x1="77807" y1="91600" x2="77807" y2="91600"/>
                        <a14:foregroundMark x1="75457" y1="92600" x2="75457" y2="92600"/>
                        <a14:foregroundMark x1="46736" y1="62200" x2="46736" y2="62200"/>
                        <a14:foregroundMark x1="46736" y1="68400" x2="46736" y2="68400"/>
                        <a14:foregroundMark x1="48042" y1="65600" x2="48042" y2="65600"/>
                        <a14:foregroundMark x1="46736" y1="73200" x2="46736" y2="73200"/>
                        <a14:foregroundMark x1="46214" y1="71000" x2="46214" y2="71000"/>
                        <a14:foregroundMark x1="47781" y1="77400" x2="47781" y2="77400"/>
                        <a14:foregroundMark x1="82245" y1="78600" x2="82245" y2="78600"/>
                        <a14:foregroundMark x1="84595" y1="83200" x2="84595" y2="83200"/>
                        <a14:foregroundMark x1="26110" y1="37000" x2="26110" y2="37000"/>
                        <a14:backgroundMark x1="21149" y1="52400" x2="21149" y2="52400"/>
                        <a14:backgroundMark x1="22715" y1="45200" x2="22715" y2="45200"/>
                        <a14:backgroundMark x1="19843" y1="37000" x2="19843" y2="37000"/>
                        <a14:backgroundMark x1="19843" y1="29600" x2="19843" y2="29600"/>
                        <a14:backgroundMark x1="19843" y1="24600" x2="19843" y2="24600"/>
                        <a14:backgroundMark x1="19843" y1="20200" x2="19843" y2="20200"/>
                        <a14:backgroundMark x1="77807" y1="56200" x2="77807" y2="56200"/>
                        <a14:backgroundMark x1="71279" y1="56200" x2="71279" y2="56200"/>
                        <a14:backgroundMark x1="74674" y1="53200" x2="74674" y2="53200"/>
                        <a14:backgroundMark x1="77807" y1="48200" x2="77807" y2="48200"/>
                        <a14:backgroundMark x1="65013" y1="55800" x2="65013" y2="55800"/>
                        <a14:backgroundMark x1="77023" y1="30800" x2="77023" y2="30800"/>
                        <a14:backgroundMark x1="73629" y1="25800" x2="73629" y2="25800"/>
                        <a14:backgroundMark x1="24282" y1="27200" x2="24282" y2="27200"/>
                        <a14:backgroundMark x1="28460" y1="52800" x2="28460" y2="52800"/>
                        <a14:backgroundMark x1="20888" y1="48600" x2="20888" y2="48600"/>
                        <a14:backgroundMark x1="20366" y1="40600" x2="20366" y2="40600"/>
                        <a14:backgroundMark x1="19843" y1="33600" x2="19843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0" t="5928" r="10561" b="2614"/>
          <a:stretch/>
        </p:blipFill>
        <p:spPr>
          <a:xfrm>
            <a:off x="4952817" y="999149"/>
            <a:ext cx="3888432" cy="5882145"/>
          </a:xfrm>
          <a:effectLst>
            <a:softEdge rad="25400"/>
          </a:effectLst>
        </p:spPr>
      </p:pic>
      <p:sp>
        <p:nvSpPr>
          <p:cNvPr id="5" name="TextBox 4"/>
          <p:cNvSpPr txBox="1"/>
          <p:nvPr/>
        </p:nvSpPr>
        <p:spPr>
          <a:xfrm>
            <a:off x="700333" y="63547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МАРШАК С.Я.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56792"/>
            <a:ext cx="53285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Кто колечко найдет?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(с использованием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кинезиологических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упражнений)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34790"/>
            <a:ext cx="15795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054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40152" y="0"/>
            <a:ext cx="2910333" cy="841067"/>
          </a:xfrm>
          <a:prstGeom prst="rect">
            <a:avLst/>
          </a:prstGeom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algn="ctr"/>
            <a:r>
              <a:rPr lang="ru-RU" b="1" dirty="0" err="1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Здор</a:t>
            </a:r>
            <a:r>
              <a:rPr lang="ru-RU" b="1" dirty="0" err="1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овь</a:t>
            </a:r>
            <a:r>
              <a:rPr lang="ru-RU" b="1" dirty="0" err="1">
                <a:ln>
                  <a:prstDash val="solid"/>
                </a:ln>
                <a:solidFill>
                  <a:srgbClr val="FF99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есб</a:t>
            </a:r>
            <a:r>
              <a:rPr lang="ru-RU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ере</a:t>
            </a:r>
            <a:r>
              <a:rPr lang="ru-RU" b="1" dirty="0" err="1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гаю</a:t>
            </a:r>
            <a:r>
              <a:rPr lang="ru-RU" b="1" dirty="0" err="1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щие</a:t>
            </a:r>
            <a:endParaRPr lang="ru-RU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28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124" cy="2420888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b="1" dirty="0" smtClean="0"/>
              <a:t>                       Не </a:t>
            </a:r>
            <a:r>
              <a:rPr lang="ru-RU" sz="2400" b="1" dirty="0"/>
              <a:t>ищи кольца, сорока,</a:t>
            </a:r>
            <a:br>
              <a:rPr lang="ru-RU" sz="2400" b="1" dirty="0"/>
            </a:br>
            <a:r>
              <a:rPr lang="ru-RU" sz="2400" b="1" dirty="0"/>
              <a:t>                       Не старайся, белобока</a:t>
            </a:r>
            <a:r>
              <a:rPr lang="ru-RU" sz="2400" b="1" dirty="0" smtClean="0"/>
              <a:t>!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(Грозим </a:t>
            </a:r>
            <a:r>
              <a:rPr lang="ru-RU" sz="2400" b="1" i="1" dirty="0"/>
              <a:t>у</a:t>
            </a:r>
            <a:r>
              <a:rPr lang="ru-RU" sz="2400" b="1" i="1" dirty="0" smtClean="0"/>
              <a:t>казательным пальцем правой  руки, затем левой</a:t>
            </a:r>
            <a:r>
              <a:rPr lang="ru-RU" sz="2400" b="1" dirty="0" smtClean="0"/>
              <a:t>)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                  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4149080"/>
            <a:ext cx="2962672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98" y="2420888"/>
            <a:ext cx="6531126" cy="44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8316" y="1124744"/>
            <a:ext cx="6948264" cy="4077072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b="1" dirty="0"/>
              <a:t> </a:t>
            </a:r>
            <a:r>
              <a:rPr lang="ru-RU" sz="2400" b="1" dirty="0" smtClean="0"/>
              <a:t>                      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                 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                      Наша Оленька мала,</a:t>
            </a:r>
            <a:br>
              <a:rPr lang="ru-RU" sz="2400" b="1" dirty="0"/>
            </a:br>
            <a:r>
              <a:rPr lang="ru-RU" sz="2400" b="1" dirty="0"/>
              <a:t>                       А сама искать пошла</a:t>
            </a:r>
            <a:br>
              <a:rPr lang="ru-RU" sz="2400" b="1" dirty="0"/>
            </a:br>
            <a:r>
              <a:rPr lang="ru-RU" sz="2400" b="1" dirty="0"/>
              <a:t> </a:t>
            </a:r>
            <a:br>
              <a:rPr lang="ru-RU" sz="2400" b="1" dirty="0"/>
            </a:br>
            <a:r>
              <a:rPr lang="ru-RU" sz="2400" b="1" dirty="0"/>
              <a:t>                      </a:t>
            </a:r>
            <a:r>
              <a:rPr lang="ru-RU" sz="2400" b="1" dirty="0" smtClean="0"/>
              <a:t> </a:t>
            </a:r>
            <a:r>
              <a:rPr lang="ru-RU" sz="2400" b="1" dirty="0"/>
              <a:t>Потихоньку, помаленьку</a:t>
            </a:r>
            <a:br>
              <a:rPr lang="ru-RU" sz="2400" b="1" dirty="0"/>
            </a:br>
            <a:r>
              <a:rPr lang="ru-RU" sz="2400" b="1" dirty="0"/>
              <a:t>                       Со ступеньки на ступеньку,</a:t>
            </a:r>
            <a:br>
              <a:rPr lang="ru-RU" sz="2400" b="1" dirty="0"/>
            </a:br>
            <a:r>
              <a:rPr lang="ru-RU" sz="2400" b="1" dirty="0"/>
              <a:t>                       По тропинке вкривь и вкось.</a:t>
            </a:r>
            <a:br>
              <a:rPr lang="ru-RU" sz="2400" b="1" dirty="0"/>
            </a:br>
            <a:r>
              <a:rPr lang="ru-RU" sz="2400" b="1" dirty="0"/>
              <a:t>                       Тут колечко и нашлось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4149080"/>
            <a:ext cx="2962672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7" name="Picture 3" descr="C:\Users\Admin\Pictures\Испания Салоу 1 ч.\Испания Салоу\Desktop\95247752ff3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9" r="50000"/>
          <a:stretch/>
        </p:blipFill>
        <p:spPr bwMode="auto">
          <a:xfrm>
            <a:off x="2267744" y="-24526"/>
            <a:ext cx="7393366" cy="44371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9" y="5373216"/>
            <a:ext cx="15795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432048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 «Ножки»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2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841776"/>
            <a:ext cx="4320480" cy="2016224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Воротилась, </a:t>
            </a:r>
            <a:r>
              <a:rPr lang="ru-RU" sz="2400" b="1" dirty="0" smtClean="0"/>
              <a:t>воротилась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Оля на крылечко,</a:t>
            </a:r>
            <a:br>
              <a:rPr lang="ru-RU" sz="2400" b="1" dirty="0"/>
            </a:br>
            <a:r>
              <a:rPr lang="ru-RU" sz="2400" b="1" dirty="0" smtClean="0"/>
              <a:t> </a:t>
            </a:r>
            <a:r>
              <a:rPr lang="ru-RU" sz="2400" b="1" dirty="0"/>
              <a:t>А на пальчике светилось</a:t>
            </a:r>
            <a:br>
              <a:rPr lang="ru-RU" sz="2400" b="1" dirty="0"/>
            </a:br>
            <a:r>
              <a:rPr lang="ru-RU" sz="2400" b="1" dirty="0" smtClean="0"/>
              <a:t> </a:t>
            </a:r>
            <a:r>
              <a:rPr lang="ru-RU" sz="2400" b="1" dirty="0"/>
              <a:t>У нее </a:t>
            </a:r>
            <a:r>
              <a:rPr lang="ru-RU" sz="2400" b="1" dirty="0" smtClean="0"/>
              <a:t>колечко.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2799" r="9796" b="2865"/>
          <a:stretch/>
        </p:blipFill>
        <p:spPr>
          <a:xfrm>
            <a:off x="179512" y="26054"/>
            <a:ext cx="4342417" cy="6659880"/>
          </a:xfrm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7070">
            <a:off x="2001072" y="3703212"/>
            <a:ext cx="177316" cy="2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539969"/>
            <a:ext cx="3528392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Массаж пальчиков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2" y="3523290"/>
            <a:ext cx="595996" cy="5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Упражнения: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5904656"/>
          </a:xfrm>
        </p:spPr>
        <p:txBody>
          <a:bodyPr>
            <a:noAutofit/>
          </a:bodyPr>
          <a:lstStyle/>
          <a:p>
            <a:pPr marL="95250" indent="-95250"/>
            <a:r>
              <a:rPr lang="ru-RU" sz="2400" dirty="0" smtClean="0"/>
              <a:t>Колечки</a:t>
            </a:r>
            <a:r>
              <a:rPr lang="ru-RU" sz="2400" b="1" dirty="0" smtClean="0">
                <a:solidFill>
                  <a:schemeClr val="tx2"/>
                </a:solidFill>
              </a:rPr>
              <a:t>: </a:t>
            </a:r>
            <a:r>
              <a:rPr lang="ru-RU" sz="1600" dirty="0"/>
              <a:t>м</a:t>
            </a:r>
            <a:r>
              <a:rPr lang="ru-RU" sz="1600" dirty="0" smtClean="0"/>
              <a:t>л. возраст - соединить большой и указательный палец в колечко</a:t>
            </a:r>
            <a:r>
              <a:rPr lang="ru-RU" sz="1600" b="1" dirty="0" smtClean="0"/>
              <a:t>,      </a:t>
            </a:r>
            <a:r>
              <a:rPr lang="ru-RU" sz="1600" dirty="0"/>
              <a:t>с</a:t>
            </a:r>
            <a:r>
              <a:rPr lang="ru-RU" sz="1600" dirty="0" smtClean="0"/>
              <a:t>т. возраст: поочередно </a:t>
            </a:r>
            <a:r>
              <a:rPr lang="ru-RU" sz="1600" dirty="0"/>
              <a:t>перебираем пальцы рук, соединяя в кольцо с большим пальцем указательный, средний, безымянный, мизинец.</a:t>
            </a:r>
            <a:endParaRPr lang="ru-RU" sz="1600" dirty="0" smtClean="0"/>
          </a:p>
          <a:p>
            <a:pPr marL="95250" indent="-95250"/>
            <a:r>
              <a:rPr lang="ru-RU" sz="2400" dirty="0" smtClean="0"/>
              <a:t>Кошка: </a:t>
            </a:r>
            <a:r>
              <a:rPr lang="ru-RU" sz="1600" dirty="0"/>
              <a:t>м</a:t>
            </a:r>
            <a:r>
              <a:rPr lang="ru-RU" sz="1600" dirty="0" smtClean="0"/>
              <a:t>л. </a:t>
            </a:r>
            <a:r>
              <a:rPr lang="ru-RU" sz="1600" dirty="0" err="1" smtClean="0"/>
              <a:t>дошк</a:t>
            </a:r>
            <a:r>
              <a:rPr lang="ru-RU" sz="1600" dirty="0" smtClean="0"/>
              <a:t>. возраст -  упражнение кулачок- ладошка правой рукой, затем левой. Для ст. возраста: Одна </a:t>
            </a:r>
            <a:r>
              <a:rPr lang="ru-RU" sz="1600" dirty="0"/>
              <a:t>рука сжата в кулак, другая лежит на плоскости стола (ладошка</a:t>
            </a:r>
            <a:r>
              <a:rPr lang="ru-RU" sz="1600" dirty="0" smtClean="0"/>
              <a:t>) или др. поверхности. </a:t>
            </a:r>
            <a:r>
              <a:rPr lang="ru-RU" sz="1600" dirty="0"/>
              <a:t>Одно­временно и разнонаправлено менять положение рук</a:t>
            </a:r>
            <a:r>
              <a:rPr lang="ru-RU" sz="1600" dirty="0" smtClean="0"/>
              <a:t>.</a:t>
            </a:r>
          </a:p>
          <a:p>
            <a:pPr marL="95250" indent="-95250"/>
            <a:r>
              <a:rPr lang="ru-RU" sz="2400" dirty="0" smtClean="0"/>
              <a:t>Курица:</a:t>
            </a:r>
            <a:r>
              <a:rPr lang="ru-RU" sz="2400" dirty="0"/>
              <a:t> </a:t>
            </a:r>
            <a:r>
              <a:rPr lang="ru-RU" sz="1600" dirty="0"/>
              <a:t>м</a:t>
            </a:r>
            <a:r>
              <a:rPr lang="ru-RU" sz="1600" dirty="0" smtClean="0"/>
              <a:t>л. возраст: пальцы </a:t>
            </a:r>
            <a:r>
              <a:rPr lang="ru-RU" sz="1600" dirty="0"/>
              <a:t>правой руки складываем щепотью и стучим ею по левой, как будто клюет </a:t>
            </a:r>
            <a:r>
              <a:rPr lang="ru-RU" sz="1600" dirty="0" smtClean="0"/>
              <a:t>курочка. Ст. возраст:</a:t>
            </a:r>
            <a:r>
              <a:rPr lang="ru-RU" sz="1600" dirty="0"/>
              <a:t> указательный и большой пальцы – овал, остальные </a:t>
            </a:r>
            <a:r>
              <a:rPr lang="ru-RU" sz="1600" dirty="0" smtClean="0"/>
              <a:t>– плотным  веером -гребешок</a:t>
            </a:r>
            <a:r>
              <a:rPr lang="ru-RU" sz="1600" dirty="0"/>
              <a:t>. </a:t>
            </a:r>
            <a:endParaRPr lang="ru-RU" sz="1600" dirty="0" smtClean="0"/>
          </a:p>
          <a:p>
            <a:pPr marL="95250" indent="-95250"/>
            <a:r>
              <a:rPr lang="ru-RU" sz="2400" dirty="0" smtClean="0"/>
              <a:t>Гусь</a:t>
            </a:r>
            <a:r>
              <a:rPr lang="ru-RU" sz="1600" dirty="0" smtClean="0"/>
              <a:t>: большой </a:t>
            </a:r>
            <a:r>
              <a:rPr lang="ru-RU" sz="1600" dirty="0"/>
              <a:t>и указательный пальцы соединяются и разъединяются, остальные – подогнуты. </a:t>
            </a:r>
            <a:endParaRPr lang="ru-RU" sz="1600" dirty="0" smtClean="0"/>
          </a:p>
          <a:p>
            <a:pPr marL="95250" indent="-95250"/>
            <a:r>
              <a:rPr lang="ru-RU" sz="2400" dirty="0" smtClean="0"/>
              <a:t>Индюк: </a:t>
            </a:r>
            <a:r>
              <a:rPr lang="ru-RU" sz="1600" dirty="0" err="1" smtClean="0"/>
              <a:t>и.п</a:t>
            </a:r>
            <a:r>
              <a:rPr lang="ru-RU" sz="1600" dirty="0" smtClean="0"/>
              <a:t>. «гусь», пальцы расслаблены, кисть </a:t>
            </a:r>
            <a:r>
              <a:rPr lang="ru-RU" sz="1600" smtClean="0"/>
              <a:t>свободновращается</a:t>
            </a:r>
            <a:r>
              <a:rPr lang="ru-RU" sz="1600" dirty="0" smtClean="0"/>
              <a:t> из стороны в сторону.</a:t>
            </a:r>
          </a:p>
          <a:p>
            <a:pPr marL="95250" indent="-95250"/>
            <a:r>
              <a:rPr lang="ru-RU" sz="2400" dirty="0" smtClean="0"/>
              <a:t>Сорока: </a:t>
            </a:r>
            <a:r>
              <a:rPr lang="ru-RU" sz="1600" dirty="0" smtClean="0"/>
              <a:t>помахать руками, как будто крыльями. Ст. </a:t>
            </a:r>
            <a:r>
              <a:rPr lang="ru-RU" sz="1600" dirty="0" err="1" smtClean="0"/>
              <a:t>дошк</a:t>
            </a:r>
            <a:r>
              <a:rPr lang="ru-RU" sz="1600" dirty="0" smtClean="0"/>
              <a:t>. возраст. Ладони </a:t>
            </a:r>
            <a:r>
              <a:rPr lang="ru-RU" sz="1600" dirty="0"/>
              <a:t>соединены </a:t>
            </a:r>
            <a:r>
              <a:rPr lang="ru-RU" sz="1600" dirty="0" smtClean="0"/>
              <a:t>большими </a:t>
            </a:r>
            <a:r>
              <a:rPr lang="ru-RU" sz="1600" dirty="0"/>
              <a:t>пальцами, остальные пальцы сжаты, разведены в стороны (крылья); "</a:t>
            </a:r>
            <a:r>
              <a:rPr lang="ru-RU" sz="1600" dirty="0" smtClean="0"/>
              <a:t>машем" </a:t>
            </a:r>
            <a:r>
              <a:rPr lang="ru-RU" sz="1600" dirty="0"/>
              <a:t>в </a:t>
            </a:r>
            <a:r>
              <a:rPr lang="ru-RU" sz="1600" dirty="0" smtClean="0"/>
              <a:t>воздухе.</a:t>
            </a:r>
          </a:p>
          <a:p>
            <a:pPr marL="95250" indent="-95250"/>
            <a:r>
              <a:rPr lang="ru-RU" sz="2400" dirty="0" smtClean="0"/>
              <a:t>Ножки</a:t>
            </a:r>
            <a:r>
              <a:rPr lang="ru-RU" sz="1600" dirty="0"/>
              <a:t>:</a:t>
            </a:r>
            <a:r>
              <a:rPr lang="ru-RU" sz="1600" dirty="0" smtClean="0"/>
              <a:t> указательный и средний пальцы правой руки, потом — левой бегают по столу или по ножкам</a:t>
            </a:r>
          </a:p>
          <a:p>
            <a:pPr marL="95250" indent="-95250"/>
            <a:r>
              <a:rPr lang="ru-RU" sz="2400" dirty="0" smtClean="0"/>
              <a:t>Массаж пальчиков</a:t>
            </a:r>
            <a:r>
              <a:rPr lang="ru-RU" sz="1600" dirty="0" smtClean="0"/>
              <a:t>:  из большого и указательного пальцев правой руки делаем колечко и начинаем его нанизывать, не размыкая пальцы на каждый палец левой руки, то же самое повторить с правой рукой.</a:t>
            </a:r>
          </a:p>
          <a:p>
            <a:pPr marL="0" indent="0">
              <a:buNone/>
            </a:pPr>
            <a:r>
              <a:rPr lang="ru-RU" sz="2000" b="1" dirty="0" smtClean="0"/>
              <a:t>ВСЕ УПРАЖНЕНИЯ ВЫПОЛНЯЮТСЯ СНАЧАЛА ОДНОЙ РУКОЙ, ЗАТЕМ ДРУГОЙ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957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851920" cy="658336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 </a:t>
            </a:r>
            <a:r>
              <a:rPr lang="ru-RU" sz="2000" b="1" dirty="0" smtClean="0"/>
              <a:t>       </a:t>
            </a:r>
            <a:r>
              <a:rPr lang="ru-RU" sz="2400" b="1" dirty="0" smtClean="0"/>
              <a:t>Покатилось</a:t>
            </a:r>
            <a:r>
              <a:rPr lang="ru-RU" sz="2400" b="1" dirty="0"/>
              <a:t>, </a:t>
            </a:r>
            <a:r>
              <a:rPr lang="ru-RU" sz="2400" b="1" dirty="0" smtClean="0"/>
              <a:t>покатилось</a:t>
            </a:r>
            <a:br>
              <a:rPr lang="ru-RU" sz="2400" b="1" dirty="0" smtClean="0"/>
            </a:br>
            <a:r>
              <a:rPr lang="ru-RU" sz="2400" b="1" dirty="0" smtClean="0"/>
              <a:t>       Олино </a:t>
            </a:r>
            <a:r>
              <a:rPr lang="ru-RU" sz="2400" b="1" dirty="0"/>
              <a:t>колечко</a:t>
            </a:r>
            <a:r>
              <a:rPr lang="ru-RU" sz="2400" dirty="0"/>
              <a:t>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0" b="93400" l="8877" r="87990">
                        <a14:foregroundMark x1="14099" y1="65200" x2="14099" y2="65200"/>
                        <a14:foregroundMark x1="14099" y1="65200" x2="14099" y2="65200"/>
                        <a14:foregroundMark x1="31332" y1="82600" x2="31332" y2="82600"/>
                        <a14:foregroundMark x1="21149" y1="81800" x2="21149" y2="81800"/>
                        <a14:foregroundMark x1="15405" y1="88000" x2="15405" y2="88000"/>
                        <a14:foregroundMark x1="24282" y1="86800" x2="24282" y2="86800"/>
                        <a14:foregroundMark x1="16971" y1="83600" x2="16971" y2="83600"/>
                        <a14:foregroundMark x1="12272" y1="88600" x2="12272" y2="88600"/>
                        <a14:foregroundMark x1="22193" y1="91200" x2="22193" y2="91200"/>
                        <a14:foregroundMark x1="18016" y1="91200" x2="18016" y2="91200"/>
                        <a14:foregroundMark x1="13055" y1="91600" x2="13055" y2="91600"/>
                        <a14:foregroundMark x1="83290" y1="80400" x2="83290" y2="80400"/>
                        <a14:foregroundMark x1="50653" y1="62200" x2="50653" y2="62200"/>
                        <a14:foregroundMark x1="77807" y1="35800" x2="77807" y2="35800"/>
                        <a14:foregroundMark x1="80679" y1="41200" x2="80679" y2="41200"/>
                        <a14:foregroundMark x1="81201" y1="37600" x2="81201" y2="37600"/>
                        <a14:foregroundMark x1="74935" y1="49200" x2="74935" y2="49200"/>
                        <a14:foregroundMark x1="74674" y1="47000" x2="74674" y2="47000"/>
                        <a14:foregroundMark x1="30026" y1="49200" x2="30026" y2="49200"/>
                        <a14:foregroundMark x1="25587" y1="47800" x2="25587" y2="47800"/>
                        <a14:foregroundMark x1="25065" y1="31800" x2="25065" y2="31800"/>
                        <a14:foregroundMark x1="60574" y1="5000" x2="60574" y2="5000"/>
                        <a14:foregroundMark x1="65535" y1="7600" x2="65535" y2="7600"/>
                        <a14:foregroundMark x1="48042" y1="8000" x2="48042" y2="8000"/>
                        <a14:foregroundMark x1="43864" y1="6200" x2="43864" y2="6200"/>
                        <a14:foregroundMark x1="59269" y1="2800" x2="59269" y2="2800"/>
                        <a14:foregroundMark x1="53525" y1="6600" x2="53525" y2="6600"/>
                        <a14:foregroundMark x1="39426" y1="91200" x2="39426" y2="91200"/>
                        <a14:foregroundMark x1="32376" y1="91600" x2="32376" y2="91600"/>
                        <a14:foregroundMark x1="81201" y1="90600" x2="81201" y2="90600"/>
                        <a14:foregroundMark x1="84073" y1="89400" x2="84073" y2="89400"/>
                        <a14:foregroundMark x1="85117" y1="86600" x2="85117" y2="86600"/>
                        <a14:foregroundMark x1="77807" y1="91600" x2="77807" y2="91600"/>
                        <a14:foregroundMark x1="75457" y1="92600" x2="75457" y2="92600"/>
                        <a14:foregroundMark x1="46736" y1="62200" x2="46736" y2="62200"/>
                        <a14:foregroundMark x1="46736" y1="68400" x2="46736" y2="68400"/>
                        <a14:foregroundMark x1="48042" y1="65600" x2="48042" y2="65600"/>
                        <a14:foregroundMark x1="46736" y1="73200" x2="46736" y2="73200"/>
                        <a14:foregroundMark x1="46214" y1="71000" x2="46214" y2="71000"/>
                        <a14:foregroundMark x1="47781" y1="77400" x2="47781" y2="77400"/>
                        <a14:foregroundMark x1="82245" y1="78600" x2="82245" y2="78600"/>
                        <a14:foregroundMark x1="84595" y1="83200" x2="84595" y2="83200"/>
                        <a14:foregroundMark x1="26110" y1="37000" x2="26110" y2="37000"/>
                        <a14:backgroundMark x1="21149" y1="52400" x2="21149" y2="52400"/>
                        <a14:backgroundMark x1="22715" y1="45200" x2="22715" y2="45200"/>
                        <a14:backgroundMark x1="19843" y1="37000" x2="19843" y2="37000"/>
                        <a14:backgroundMark x1="19843" y1="29600" x2="19843" y2="29600"/>
                        <a14:backgroundMark x1="19843" y1="24600" x2="19843" y2="24600"/>
                        <a14:backgroundMark x1="19843" y1="20200" x2="19843" y2="20200"/>
                        <a14:backgroundMark x1="77807" y1="56200" x2="77807" y2="56200"/>
                        <a14:backgroundMark x1="71279" y1="56200" x2="71279" y2="56200"/>
                        <a14:backgroundMark x1="74674" y1="53200" x2="74674" y2="53200"/>
                        <a14:backgroundMark x1="77807" y1="48200" x2="77807" y2="48200"/>
                        <a14:backgroundMark x1="65013" y1="55800" x2="65013" y2="55800"/>
                        <a14:backgroundMark x1="77023" y1="30800" x2="77023" y2="30800"/>
                        <a14:backgroundMark x1="73629" y1="25800" x2="73629" y2="25800"/>
                        <a14:backgroundMark x1="24282" y1="27200" x2="24282" y2="27200"/>
                        <a14:backgroundMark x1="28460" y1="52800" x2="28460" y2="52800"/>
                        <a14:backgroundMark x1="20888" y1="48600" x2="20888" y2="48600"/>
                        <a14:backgroundMark x1="20366" y1="40600" x2="20366" y2="40600"/>
                        <a14:backgroundMark x1="19843" y1="33600" x2="19843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0" t="5928" r="10561" b="2614"/>
          <a:stretch/>
        </p:blipFill>
        <p:spPr>
          <a:xfrm>
            <a:off x="4644008" y="872069"/>
            <a:ext cx="4127157" cy="6243271"/>
          </a:xfrm>
          <a:effectLst>
            <a:softEdge rad="254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392031"/>
            <a:ext cx="4608512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Упражнение «Колечки»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1011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6735E-6 L -0.4724 0.45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464496" cy="720080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1400" dirty="0"/>
              <a:t> 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«Колечки»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20"/>
            <a:ext cx="1009650" cy="5810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6591" y="1268760"/>
            <a:ext cx="4608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Покатилось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покатилось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крылечка,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Покатилось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Колесом,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Притаилось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За кустом.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Кто с крылечка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Сойдет?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Кто колечко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Найдет?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2813"/>
          <a:stretch/>
        </p:blipFill>
        <p:spPr>
          <a:xfrm>
            <a:off x="5076056" y="3573016"/>
            <a:ext cx="19408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8409E-6 L -0.06858 0.03053 C -0.08837 0.04718 -0.11719 0.05458 -0.13282 0.07817 C -0.14844 0.10176 -0.16667 0.14732 -0.16268 0.1716 C -0.15834 0.1938 -0.12917 0.21115 -0.10886 0.22341 C -0.08855 0.23566 -0.08386 0.23936 -0.04028 0.24538 L 0.15225 0.25925 " pathEditMode="relative" rAng="0" ptsTypes="Ffafa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2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600400" cy="6322714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 </a:t>
            </a:r>
            <a:r>
              <a:rPr lang="ru-RU" sz="2400" b="1" dirty="0"/>
              <a:t>- Я! - сказала кошка.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Подожди </a:t>
            </a:r>
            <a:r>
              <a:rPr lang="ru-RU" sz="2400" b="1" dirty="0"/>
              <a:t>немножко,</a:t>
            </a:r>
            <a:br>
              <a:rPr lang="ru-RU" sz="2400" b="1" dirty="0"/>
            </a:br>
            <a:r>
              <a:rPr lang="ru-RU" sz="2400" b="1" dirty="0" smtClean="0"/>
              <a:t>  </a:t>
            </a:r>
            <a:r>
              <a:rPr lang="ru-RU" sz="2400" b="1" dirty="0"/>
              <a:t>А сейчас я не могу: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Мышку в норке стерегу!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> </a:t>
            </a:r>
          </a:p>
        </p:txBody>
      </p:sp>
      <p:pic>
        <p:nvPicPr>
          <p:cNvPr id="5" name="Picture 2" descr="C:\Documents and Settings\Константин\Рабочий стол\СТИХИ ПРО КОШЕК\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-123963"/>
            <a:ext cx="4824536" cy="698196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432048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Упражнение «Кошка»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780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6669360"/>
          </a:xfrm>
        </p:spPr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b="1" dirty="0"/>
              <a:t>- Я! - </a:t>
            </a:r>
            <a:r>
              <a:rPr lang="ru-RU" sz="2400" b="1" dirty="0" smtClean="0"/>
              <a:t>сказала курица. -</a:t>
            </a:r>
            <a:br>
              <a:rPr lang="ru-RU" sz="2400" b="1" dirty="0" smtClean="0"/>
            </a:br>
            <a:r>
              <a:rPr lang="ru-RU" sz="2400" b="1" dirty="0" smtClean="0"/>
              <a:t>  Стоит </a:t>
            </a:r>
            <a:r>
              <a:rPr lang="ru-RU" sz="2400" b="1" dirty="0"/>
              <a:t>мне </a:t>
            </a:r>
            <a:r>
              <a:rPr lang="ru-RU" sz="2400" b="1" dirty="0" smtClean="0"/>
              <a:t>прищуриться,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Я </a:t>
            </a:r>
            <a:r>
              <a:rPr lang="ru-RU" sz="2400" b="1" dirty="0"/>
              <a:t>вам семечко найду</a:t>
            </a:r>
            <a:br>
              <a:rPr lang="ru-RU" sz="2400" b="1" dirty="0"/>
            </a:br>
            <a:r>
              <a:rPr lang="ru-RU" sz="2400" b="1" dirty="0" smtClean="0"/>
              <a:t>На </a:t>
            </a:r>
            <a:r>
              <a:rPr lang="ru-RU" sz="2400" b="1" dirty="0"/>
              <a:t>дворе или в саду.</a:t>
            </a:r>
            <a:br>
              <a:rPr lang="ru-RU" sz="2400" b="1" dirty="0"/>
            </a:br>
            <a:r>
              <a:rPr lang="ru-RU" sz="2400" b="1" dirty="0"/>
              <a:t>    </a:t>
            </a:r>
            <a:r>
              <a:rPr lang="ru-RU" sz="2400" b="1" dirty="0" smtClean="0"/>
              <a:t>  </a:t>
            </a:r>
            <a:r>
              <a:rPr lang="ru-RU" sz="2400" b="1" dirty="0"/>
              <a:t>И кольцо найти я рада,</a:t>
            </a:r>
            <a:br>
              <a:rPr lang="ru-RU" sz="2400" b="1" dirty="0"/>
            </a:br>
            <a:r>
              <a:rPr lang="ru-RU" sz="2400" b="1" dirty="0"/>
              <a:t>       </a:t>
            </a:r>
            <a:r>
              <a:rPr lang="ru-RU" sz="2400" b="1" dirty="0" smtClean="0"/>
              <a:t> </a:t>
            </a:r>
            <a:r>
              <a:rPr lang="ru-RU" sz="2400" b="1" dirty="0"/>
              <a:t>Да цыплят кормить мне надо,</a:t>
            </a:r>
            <a:br>
              <a:rPr lang="ru-RU" sz="2400" b="1" dirty="0"/>
            </a:br>
            <a:r>
              <a:rPr lang="ru-RU" sz="2400" b="1" dirty="0"/>
              <a:t>               </a:t>
            </a:r>
            <a:r>
              <a:rPr lang="ru-RU" sz="2400" b="1" dirty="0" smtClean="0"/>
              <a:t>А </a:t>
            </a:r>
            <a:r>
              <a:rPr lang="ru-RU" sz="2400" b="1" dirty="0"/>
              <a:t>цыплята - вот беда! -</a:t>
            </a:r>
            <a:br>
              <a:rPr lang="ru-RU" sz="2400" b="1" dirty="0"/>
            </a:br>
            <a:r>
              <a:rPr lang="ru-RU" sz="2400" b="1" dirty="0"/>
              <a:t>               </a:t>
            </a:r>
            <a:r>
              <a:rPr lang="ru-RU" sz="2400" b="1" dirty="0" smtClean="0"/>
              <a:t> </a:t>
            </a:r>
            <a:r>
              <a:rPr lang="ru-RU" sz="2400" b="1" dirty="0"/>
              <a:t>Разбежались кто куда!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270933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411760" y="476671"/>
            <a:ext cx="4392488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«Курица»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6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530626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 </a:t>
            </a:r>
            <a:r>
              <a:rPr lang="ru-RU" sz="2400" b="1" dirty="0"/>
              <a:t>- Го-го-го! - гогочет гусь. -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Погоди, пока вернусь.</a:t>
            </a:r>
            <a:br>
              <a:rPr lang="ru-RU" sz="2400" b="1" dirty="0"/>
            </a:br>
            <a:r>
              <a:rPr lang="ru-RU" sz="2400" b="1" dirty="0"/>
              <a:t>   </a:t>
            </a:r>
            <a:r>
              <a:rPr lang="ru-RU" sz="2400" b="1" dirty="0" smtClean="0"/>
              <a:t>Я </a:t>
            </a:r>
            <a:r>
              <a:rPr lang="ru-RU" sz="2400" b="1" dirty="0"/>
              <a:t>поплаваю в пруду,</a:t>
            </a:r>
            <a:br>
              <a:rPr lang="ru-RU" sz="2400" b="1" dirty="0"/>
            </a:br>
            <a:r>
              <a:rPr lang="ru-RU" sz="2400" b="1" dirty="0"/>
              <a:t>   </a:t>
            </a:r>
            <a:r>
              <a:rPr lang="ru-RU" sz="2400" b="1" dirty="0" smtClean="0"/>
              <a:t>А </a:t>
            </a:r>
            <a:r>
              <a:rPr lang="ru-RU" sz="2400" b="1" dirty="0"/>
              <a:t>потом искать пойду!</a:t>
            </a:r>
            <a:br>
              <a:rPr lang="ru-RU" sz="2400" b="1" dirty="0"/>
            </a:br>
            <a:r>
              <a:rPr lang="ru-RU" sz="2400" b="1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406547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3744416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«Гусь»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16424" cy="538661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- Я найду! - сказал индюк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 -  </a:t>
            </a:r>
            <a:r>
              <a:rPr lang="ru-RU" sz="2400" b="1" dirty="0"/>
              <a:t>Только стал я близорук,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А для нас, для индюков,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smtClean="0"/>
              <a:t>придумано очков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 smtClean="0"/>
              <a:t>  </a:t>
            </a:r>
            <a:r>
              <a:rPr lang="ru-RU" sz="2400" b="1" dirty="0"/>
              <a:t>Укажите мне местечко,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Где запряталось колечко,</a:t>
            </a:r>
            <a:br>
              <a:rPr lang="ru-RU" sz="2400" b="1" dirty="0"/>
            </a:br>
            <a:r>
              <a:rPr lang="ru-RU" sz="2400" b="1" dirty="0"/>
              <a:t>           </a:t>
            </a:r>
            <a:r>
              <a:rPr lang="ru-RU" sz="2400" b="1" dirty="0" smtClean="0"/>
              <a:t>  </a:t>
            </a:r>
            <a:r>
              <a:rPr lang="ru-RU" sz="2400" b="1" dirty="0"/>
              <a:t>Постараюсь я найти</a:t>
            </a:r>
            <a:br>
              <a:rPr lang="ru-RU" sz="2400" b="1" dirty="0"/>
            </a:br>
            <a:r>
              <a:rPr lang="ru-RU" sz="2400" b="1" dirty="0"/>
              <a:t>            </a:t>
            </a:r>
            <a:r>
              <a:rPr lang="ru-RU" sz="2400" b="1" dirty="0" smtClean="0"/>
              <a:t> </a:t>
            </a:r>
            <a:r>
              <a:rPr lang="ru-RU" sz="2400" b="1" dirty="0"/>
              <a:t>И хозяйке принести!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3"/>
          <a:stretch/>
        </p:blipFill>
        <p:spPr>
          <a:xfrm>
            <a:off x="4067944" y="1556792"/>
            <a:ext cx="4896544" cy="5424769"/>
          </a:xfrm>
        </p:spPr>
      </p:pic>
      <p:sp>
        <p:nvSpPr>
          <p:cNvPr id="3" name="TextBox 2"/>
          <p:cNvSpPr txBox="1"/>
          <p:nvPr/>
        </p:nvSpPr>
        <p:spPr>
          <a:xfrm>
            <a:off x="2987824" y="404664"/>
            <a:ext cx="4608512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«Индюк»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5004048" cy="54452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 Кто ж найдет колечко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Около </a:t>
            </a:r>
            <a:r>
              <a:rPr lang="ru-RU" sz="2400" b="1" dirty="0"/>
              <a:t>крылечка?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- Я найду! - трещит сорока. -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Я, сорока, </a:t>
            </a:r>
            <a:r>
              <a:rPr lang="ru-RU" sz="2400" b="1" dirty="0" err="1"/>
              <a:t>быстроока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Нахожу я ложки,</a:t>
            </a:r>
            <a:br>
              <a:rPr lang="ru-RU" sz="2400" b="1" dirty="0"/>
            </a:br>
            <a:r>
              <a:rPr lang="ru-RU" sz="2400" b="1" dirty="0" smtClean="0"/>
              <a:t>  </a:t>
            </a:r>
            <a:r>
              <a:rPr lang="ru-RU" sz="2400" b="1" dirty="0"/>
              <a:t>Брошки и сережки.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Только все, что отыщу,</a:t>
            </a:r>
            <a:br>
              <a:rPr lang="ru-RU" sz="2400" b="1" dirty="0"/>
            </a:br>
            <a:r>
              <a:rPr lang="ru-RU" sz="2400" b="1" dirty="0"/>
              <a:t>   </a:t>
            </a:r>
            <a:r>
              <a:rPr lang="ru-RU" sz="2400" b="1" dirty="0" smtClean="0"/>
              <a:t>Я </a:t>
            </a:r>
            <a:r>
              <a:rPr lang="ru-RU" sz="2400" b="1" dirty="0"/>
              <a:t>домой к себе тащу!</a:t>
            </a:r>
            <a:br>
              <a:rPr lang="ru-RU" sz="2400" b="1" dirty="0"/>
            </a:br>
            <a:r>
              <a:rPr lang="ru-RU" sz="1800" dirty="0"/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92398" l="1987" r="97351">
                        <a14:backgroundMark x1="11921" y1="81871" x2="11921" y2="81871"/>
                        <a14:backgroundMark x1="17550" y1="79532" x2="17550" y2="79532"/>
                        <a14:backgroundMark x1="21192" y1="71345" x2="21192" y2="71345"/>
                        <a14:backgroundMark x1="31788" y1="84795" x2="31788" y2="84795"/>
                        <a14:backgroundMark x1="38411" y1="82456" x2="38411" y2="82456"/>
                        <a14:backgroundMark x1="26490" y1="68421" x2="26490" y2="68421"/>
                        <a14:backgroundMark x1="12914" y1="56725" x2="12914" y2="56725"/>
                        <a14:backgroundMark x1="37417" y1="69006" x2="37417" y2="69006"/>
                        <a14:backgroundMark x1="43709" y1="78947" x2="43709" y2="78947"/>
                        <a14:backgroundMark x1="32450" y1="25731" x2="32450" y2="25731"/>
                        <a14:backgroundMark x1="77152" y1="80702" x2="77152" y2="80702"/>
                        <a14:backgroundMark x1="74503" y1="83626" x2="74503" y2="83626"/>
                        <a14:backgroundMark x1="72185" y1="82456" x2="72185" y2="82456"/>
                        <a14:backgroundMark x1="63245" y1="78947" x2="63245" y2="78947"/>
                        <a14:backgroundMark x1="63245" y1="79532" x2="63245" y2="79532"/>
                        <a14:backgroundMark x1="14238" y1="50292" x2="14238" y2="50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59" y="0"/>
            <a:ext cx="8011841" cy="4536504"/>
          </a:xfrm>
          <a:effectLst/>
        </p:spPr>
      </p:pic>
      <p:sp>
        <p:nvSpPr>
          <p:cNvPr id="3" name="TextBox 2"/>
          <p:cNvSpPr txBox="1"/>
          <p:nvPr/>
        </p:nvSpPr>
        <p:spPr>
          <a:xfrm>
            <a:off x="1691680" y="188640"/>
            <a:ext cx="4248472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«Сорока»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4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689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Calibri</vt:lpstr>
      <vt:lpstr>Тема Office</vt:lpstr>
      <vt:lpstr>        </vt:lpstr>
      <vt:lpstr>Упражнения:</vt:lpstr>
      <vt:lpstr>        Покатилось, покатилось        Олино колечко,</vt:lpstr>
      <vt:lpstr>  Упражнение «Колечки»</vt:lpstr>
      <vt:lpstr> - Я! - сказала кошка.  Подожди немножко,   А сейчас я не могу:   Мышку в норке стерегу!  </vt:lpstr>
      <vt:lpstr> - Я! - сказала курица. -   Стоит мне прищуриться, Я вам семечко найду На дворе или в саду.       И кольцо найти я рада,         Да цыплят кормить мне надо,                А цыплята - вот беда! -                 Разбежались кто куда!</vt:lpstr>
      <vt:lpstr> - Го-го-го! - гогочет гусь. -   Погоди, пока вернусь.    Я поплаваю в пруду,    А потом искать пойду!  </vt:lpstr>
      <vt:lpstr>- Я найду! - сказал индюк.  -  Только стал я близорук,   А для нас, для индюков,   Не придумано очков.   Укажите мне местечко,   Где запряталось колечко,              Постараюсь я найти              И хозяйке принести! </vt:lpstr>
      <vt:lpstr> Кто ж найдет колечко  Около крылечка?   - Я найду! - трещит сорока. -   Я, сорока, быстроока.   Нахожу я ложки,   Брошки и сережки.   Только все, что отыщу,    Я домой к себе тащу!  </vt:lpstr>
      <vt:lpstr>                       Не ищи кольца, сорока,                        Не старайся, белобока!      (Грозим указательным пальцем правой  руки, затем левой)                         </vt:lpstr>
      <vt:lpstr>                                                                    Наша Оленька мала,                        А сама искать пошла                          Потихоньку, помаленьку                        Со ступеньки на ступеньку,                        По тропинке вкривь и вкось.                        Тут колечко и нашлось </vt:lpstr>
      <vt:lpstr>Воротилась, воротилась  Оля на крылечко,  А на пальчике светилось  У нее колечко.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Admin;Лапина Елена Алексеевна</dc:creator>
  <cp:lastModifiedBy>Microsoft</cp:lastModifiedBy>
  <cp:revision>45</cp:revision>
  <dcterms:created xsi:type="dcterms:W3CDTF">2013-09-29T11:01:58Z</dcterms:created>
  <dcterms:modified xsi:type="dcterms:W3CDTF">2020-04-10T10:56:29Z</dcterms:modified>
</cp:coreProperties>
</file>