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7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4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21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9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33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16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1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18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21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44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68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0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4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19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81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65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1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97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349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11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402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4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87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23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1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0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76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44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665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743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700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17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2965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077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00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298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37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322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909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164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895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449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115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56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9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670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681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3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2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1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DD3A-8119-40EB-8411-9CADEF3F76A8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0C62-E5E0-46D3-8283-69D350395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3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1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1370-4413-4222-8941-05316A49580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9F2A-9765-41EC-BCF4-8E27DB6B1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8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92824" y="559558"/>
            <a:ext cx="93760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КОМПЛЕКСЫ ОРУ НА РОКЕРБОРДАХ</a:t>
            </a:r>
          </a:p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50140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0">
              <a:srgbClr val="00B0F0"/>
            </a:gs>
            <a:gs pos="17000">
              <a:schemeClr val="accent1">
                <a:lumMod val="45000"/>
                <a:lumOff val="55000"/>
              </a:schemeClr>
            </a:gs>
            <a:gs pos="100000">
              <a:srgbClr val="00B0F0"/>
            </a:gs>
            <a:gs pos="81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520" y="304800"/>
            <a:ext cx="9220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Комплекс №1 «Птичка в гнездышке»</a:t>
            </a:r>
          </a:p>
          <a:p>
            <a:pPr algn="ctr"/>
            <a:r>
              <a:rPr lang="ru-RU" dirty="0" err="1">
                <a:solidFill>
                  <a:srgbClr val="002060"/>
                </a:solidFill>
              </a:rPr>
              <a:t>Рокерборд</a:t>
            </a:r>
            <a:r>
              <a:rPr lang="ru-RU" dirty="0">
                <a:solidFill>
                  <a:srgbClr val="002060"/>
                </a:solidFill>
              </a:rPr>
              <a:t> в положении «лодочка». ОРУ на развитие координации и равновесия.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04356"/>
              </p:ext>
            </p:extLst>
          </p:nvPr>
        </p:nvGraphicFramePr>
        <p:xfrm>
          <a:off x="4632960" y="1419365"/>
          <a:ext cx="7193280" cy="5118593"/>
        </p:xfrm>
        <a:graphic>
          <a:graphicData uri="http://schemas.openxmlformats.org/drawingml/2006/table">
            <a:tbl>
              <a:tblPr firstRow="1" firstCol="1" bandRow="1"/>
              <a:tblGrid>
                <a:gridCol w="359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«Птичка крыльями махает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раз-два-три-четыре,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Раскачиваясь на балансире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руки в сторону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руки вверх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руки в сторону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руки вверх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«Клювом в стороны мотает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раз-два-три-четыре,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Раскачиваясь на балансире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1- поворот головы вправо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2- поворот головы влево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3- поворот головы вправо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4- поворот головы влево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«Никого не замечает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раз-два-три-четыре,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раз-два-три-четыре»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Остановить балансир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выполнить приседание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И.П.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выполнить приседание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И.П.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«Свое гнездышко качает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раз-два-три-четыре,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раз-два-три-четыре»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1-4. Развернуться правым боком и раскачать балансир.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Повторить на левую сторону.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7" y="1419366"/>
            <a:ext cx="4161473" cy="509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2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0">
              <a:srgbClr val="00B0F0"/>
            </a:gs>
            <a:gs pos="17000">
              <a:schemeClr val="accent1">
                <a:lumMod val="45000"/>
                <a:lumOff val="55000"/>
              </a:schemeClr>
            </a:gs>
            <a:gs pos="100000">
              <a:srgbClr val="00B0F0"/>
            </a:gs>
            <a:gs pos="81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520" y="304800"/>
            <a:ext cx="922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Комплекс №2 «С другом в лодке»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ОРУ в парах, каждый ребенок на своем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рокерборде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Положение </a:t>
            </a:r>
            <a:r>
              <a:rPr lang="ru-RU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рокерборда</a:t>
            </a:r>
            <a:r>
              <a:rPr lang="ru-RU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«лодочка» и «радуга».</a:t>
            </a: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57812"/>
              </p:ext>
            </p:extLst>
          </p:nvPr>
        </p:nvGraphicFramePr>
        <p:xfrm>
          <a:off x="4632960" y="1392058"/>
          <a:ext cx="7193280" cy="5187943"/>
        </p:xfrm>
        <a:graphic>
          <a:graphicData uri="http://schemas.openxmlformats.org/drawingml/2006/table">
            <a:tbl>
              <a:tblPr firstRow="1" firstCol="1" bandRow="1"/>
              <a:tblGrid>
                <a:gridCol w="359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0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другом не разлей вода: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Куда ты, туда и 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Держать друг друга за руки и раскачивать 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рокерборды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одном направлении.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794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Даже будь на море качка</a:t>
                      </a:r>
                    </a:p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нас это не сложная задачка.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Держать за предплечья и раскачивать 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рокерборд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противоположном друг от друга направлениях.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когда на сушу встанем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 от друга не отстанем.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Выполнять шаги на 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рокерборд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на пол, по принципу степ-шага лицом друг к другу.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222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Будем дружно танцевать</a:t>
                      </a:r>
                    </a:p>
                    <a:p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ладошки отбивать.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1.Прыжком встать на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рокерборд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2.Отбить друг другу ладошки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3.-4. Шагом встать на пол в И.П.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81" y="1446663"/>
            <a:ext cx="4080860" cy="51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bg1"/>
            </a:gs>
            <a:gs pos="0">
              <a:srgbClr val="00B0F0"/>
            </a:gs>
            <a:gs pos="17000">
              <a:schemeClr val="accent1">
                <a:lumMod val="45000"/>
                <a:lumOff val="55000"/>
              </a:schemeClr>
            </a:gs>
            <a:gs pos="100000">
              <a:srgbClr val="00B0F0"/>
            </a:gs>
            <a:gs pos="81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520" y="3048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Комплекс №3 «Котенок с клубочком»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ОРУ с мячом, стоя на </a:t>
            </a:r>
            <a:r>
              <a:rPr lang="ru-RU" dirty="0" err="1">
                <a:solidFill>
                  <a:srgbClr val="002060"/>
                </a:solidFill>
              </a:rPr>
              <a:t>рокерборде</a:t>
            </a:r>
            <a:r>
              <a:rPr lang="ru-RU" dirty="0">
                <a:solidFill>
                  <a:srgbClr val="002060"/>
                </a:solidFill>
              </a:rPr>
              <a:t> (положение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«радуга»).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38213"/>
              </p:ext>
            </p:extLst>
          </p:nvPr>
        </p:nvGraphicFramePr>
        <p:xfrm>
          <a:off x="4632960" y="1446664"/>
          <a:ext cx="7193280" cy="5091294"/>
        </p:xfrm>
        <a:graphic>
          <a:graphicData uri="http://schemas.openxmlformats.org/drawingml/2006/table">
            <a:tbl>
              <a:tblPr firstRow="1" firstCol="1" bandRow="1"/>
              <a:tblGrid>
                <a:gridCol w="359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Котенок на печке лениво вздыхает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1-2. Поднять мяч вверх-сделать вдох.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3-4. Опустить мяч до уровня груди- выдох.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клубочек с ним никто не играет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Уронить мяч на пол и поймать после удара об пол.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 котенок не скучай, и клубочек покатай.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Сидя на карточках перекатывать мяч по полу от правой руки к левой и обратно.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Ой, смотри развеселился!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Вокруг печки зарезвился!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Прокатывать мяч под </a:t>
                      </a:r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рокербордом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оббегать и ловить с другой стороны.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67640" y="1446663"/>
            <a:ext cx="4251960" cy="5030337"/>
            <a:chOff x="167640" y="996255"/>
            <a:chExt cx="4251960" cy="5480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640" y="996255"/>
              <a:ext cx="4251960" cy="5480745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160" y="3886200"/>
              <a:ext cx="3272760" cy="2390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19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0">
              <a:srgbClr val="00B0F0"/>
            </a:gs>
            <a:gs pos="17000">
              <a:schemeClr val="accent1">
                <a:lumMod val="45000"/>
                <a:lumOff val="55000"/>
              </a:schemeClr>
            </a:gs>
            <a:gs pos="100000">
              <a:srgbClr val="00B0F0"/>
            </a:gs>
            <a:gs pos="81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275" y="304800"/>
            <a:ext cx="994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Комплекс упражнений йоги «Репка»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5" y="1026054"/>
            <a:ext cx="4325771" cy="568864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31307" y="1014877"/>
          <a:ext cx="6864825" cy="5641501"/>
        </p:xfrm>
        <a:graphic>
          <a:graphicData uri="http://schemas.openxmlformats.org/drawingml/2006/table">
            <a:tbl>
              <a:tblPr firstRow="1" firstCol="1" bandRow="1"/>
              <a:tblGrid>
                <a:gridCol w="3432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Посадил дед репку.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Рокерборд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«лодочкой»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«Поза </a:t>
                      </a: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удовольсвия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Сидя раскачиваем балансир.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Выросла репка большая-пребольшая.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Рокерборд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«дугой»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«Поза дерева».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 дед репку из земли тянуть: тянет-потянет, вытянуть не может.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«Поза стула»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Позвал дед на помощь бабку.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Бабка за дедку, дедка за репку — тянут-потянут, вытянуть не могут.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«Всадник»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Позвала бабка внучку.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Внучка за бабку, бабка за дедку, дедка за репку — тянут-потянут, вытянуть не могут.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«Поза мудреца»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Кликнула внучка Жучку.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Жучка за внучку, внучка за бабку, бабка за дедку, дедка за репку — тянут-потянут, вытянуть не могут.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«Собака мордой вверх и мордой вниз»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1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Кликнула Жучка кошку.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Кошка за Жучку, Жучка за внучку, внучка за бабку, бабка за дедку, дедка за репку — тянут-потянут, вытянуть не могут.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Асана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«Кошки»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1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Позвала кошка мышку.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Мышка за кошку, кошка за Жучку, Жучка за внучку, внучка за бабку, бабка за дедку, дедка за репку — тянут-потянут, вытянули репку!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«Стоячий наклон вперед с подъёмом и приветствием к солнцу»</a:t>
                      </a:r>
                    </a:p>
                  </a:txBody>
                  <a:tcPr marL="37349" marR="3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630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602</Words>
  <Application>Microsoft Office PowerPoint</Application>
  <PresentationFormat>Широкоэкранный</PresentationFormat>
  <Paragraphs>96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Детский сад №563</cp:lastModifiedBy>
  <cp:revision>5</cp:revision>
  <dcterms:created xsi:type="dcterms:W3CDTF">2023-03-03T14:49:18Z</dcterms:created>
  <dcterms:modified xsi:type="dcterms:W3CDTF">2023-03-04T05:59:33Z</dcterms:modified>
</cp:coreProperties>
</file>