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50" autoAdjust="0"/>
    <p:restoredTop sz="86437" autoAdjust="0"/>
  </p:normalViewPr>
  <p:slideViewPr>
    <p:cSldViewPr>
      <p:cViewPr varScale="1">
        <p:scale>
          <a:sx n="39" d="100"/>
          <a:sy n="39" d="100"/>
        </p:scale>
        <p:origin x="72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1196752"/>
            <a:ext cx="7406640" cy="1854656"/>
          </a:xfrm>
        </p:spPr>
        <p:txBody>
          <a:bodyPr>
            <a:noAutofit/>
          </a:bodyPr>
          <a:lstStyle/>
          <a:p>
            <a:pPr algn="ctr"/>
            <a:r>
              <a:rPr lang="ru-RU" sz="6600" dirty="0" smtClean="0"/>
              <a:t>Адаптация ребенка к ДОУ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7554" y="4500570"/>
            <a:ext cx="5481646" cy="1714512"/>
          </a:xfrm>
        </p:spPr>
        <p:txBody>
          <a:bodyPr>
            <a:normAutofit/>
          </a:bodyPr>
          <a:lstStyle/>
          <a:p>
            <a:r>
              <a:rPr lang="ru-RU" dirty="0" smtClean="0"/>
              <a:t>Консультация педагога </a:t>
            </a:r>
          </a:p>
          <a:p>
            <a:r>
              <a:rPr lang="ru-RU" dirty="0" smtClean="0"/>
              <a:t>МАДОУ детский сад № 563</a:t>
            </a:r>
          </a:p>
          <a:p>
            <a:r>
              <a:rPr lang="ru-RU" dirty="0" smtClean="0"/>
              <a:t>Южакова Никиты Вячеславовича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Понятие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b="1" dirty="0" smtClean="0"/>
              <a:t>        Адаптация </a:t>
            </a:r>
            <a:r>
              <a:rPr lang="ru-RU" dirty="0" smtClean="0"/>
              <a:t>–</a:t>
            </a:r>
            <a:r>
              <a:rPr lang="ru-RU" b="1" dirty="0" smtClean="0"/>
              <a:t> </a:t>
            </a:r>
            <a:r>
              <a:rPr lang="ru-RU" dirty="0" smtClean="0"/>
              <a:t>от лат. «приспособляю» - это сложный процесс приспособления организма, который происходит на разных уровнях (физиологическом, социальном, психологическом).</a:t>
            </a:r>
          </a:p>
          <a:p>
            <a:pPr marL="0" indent="0" algn="just">
              <a:buNone/>
            </a:pPr>
            <a:r>
              <a:rPr lang="ru-RU" b="1" dirty="0" smtClean="0"/>
              <a:t>        </a:t>
            </a:r>
            <a:r>
              <a:rPr lang="ru-RU" dirty="0" smtClean="0"/>
              <a:t>Адаптивные возможности ребенка ограничены, поэтому приспособление организма может сопровождаться изменениями поведения ребенка, расстройством сна, снижением аппетита и может привести к эмоциональным нарушениям или замедлению темпа психофизического развития. </a:t>
            </a:r>
          </a:p>
          <a:p>
            <a:pPr marL="0" indent="0"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>От чего зависит успешность адаптации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Как будет проходить адаптация ребенка зависит от:</a:t>
            </a:r>
          </a:p>
          <a:p>
            <a:r>
              <a:rPr lang="ru-RU" b="1" dirty="0" smtClean="0"/>
              <a:t>Состояния здоровья</a:t>
            </a:r>
          </a:p>
          <a:p>
            <a:r>
              <a:rPr lang="ru-RU" b="1" dirty="0" smtClean="0"/>
              <a:t> Возраста </a:t>
            </a:r>
          </a:p>
          <a:p>
            <a:r>
              <a:rPr lang="ru-RU" b="1" dirty="0" smtClean="0"/>
              <a:t>Уровня развития</a:t>
            </a:r>
          </a:p>
          <a:p>
            <a:r>
              <a:rPr lang="ru-RU" b="1" dirty="0" smtClean="0"/>
              <a:t>Умения общаться со взрослыми и играть со сверстниками</a:t>
            </a:r>
          </a:p>
          <a:p>
            <a:r>
              <a:rPr lang="ru-RU" b="1" dirty="0" smtClean="0"/>
              <a:t>Бытовых навыков</a:t>
            </a:r>
          </a:p>
          <a:p>
            <a:r>
              <a:rPr lang="ru-RU" b="1" dirty="0" smtClean="0"/>
              <a:t>Приближенности домашнего режима к режиму ДОУ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Признаки успешной адаптации малыша к ДОУ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b="1" dirty="0" smtClean="0"/>
              <a:t>хороший аппетит</a:t>
            </a:r>
            <a:r>
              <a:rPr lang="ru-RU" dirty="0" smtClean="0"/>
              <a:t> </a:t>
            </a:r>
          </a:p>
          <a:p>
            <a:pPr lvl="0"/>
            <a:r>
              <a:rPr lang="ru-RU" b="1" dirty="0" smtClean="0"/>
              <a:t>спокойный сон</a:t>
            </a:r>
            <a:r>
              <a:rPr lang="ru-RU" dirty="0" smtClean="0"/>
              <a:t> </a:t>
            </a:r>
          </a:p>
          <a:p>
            <a:pPr lvl="0"/>
            <a:r>
              <a:rPr lang="ru-RU" b="1" dirty="0" smtClean="0"/>
              <a:t>охотное общение с другими детьми</a:t>
            </a:r>
            <a:r>
              <a:rPr lang="ru-RU" dirty="0" smtClean="0"/>
              <a:t> </a:t>
            </a:r>
          </a:p>
          <a:p>
            <a:pPr lvl="0"/>
            <a:r>
              <a:rPr lang="ru-RU" b="1" dirty="0" smtClean="0"/>
              <a:t>адекватная реакция на любое предложение воспитателя</a:t>
            </a:r>
            <a:r>
              <a:rPr lang="ru-RU" dirty="0" smtClean="0"/>
              <a:t> </a:t>
            </a:r>
          </a:p>
          <a:p>
            <a:pPr lvl="0"/>
            <a:r>
              <a:rPr lang="ru-RU" b="1" dirty="0" smtClean="0"/>
              <a:t>нормальное эмоциональное состояние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72560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Как родители могут помочь малышу привыкнуть к садику быстрее и легче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2214554"/>
            <a:ext cx="7498080" cy="415765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 smtClean="0"/>
              <a:t>Как можно раньше сообщить психологу и воспитателям о личностных особенностях малыша</a:t>
            </a:r>
          </a:p>
          <a:p>
            <a:pPr lvl="0"/>
            <a:r>
              <a:rPr lang="ru-RU" dirty="0" smtClean="0"/>
              <a:t>В первое время как можно раньше забирать домой</a:t>
            </a:r>
          </a:p>
          <a:p>
            <a:pPr lvl="0"/>
            <a:r>
              <a:rPr lang="ru-RU" dirty="0" smtClean="0"/>
              <a:t>Время пребывания в ДОУ увеличивать с 2 часов до 7 часов в день постепенно</a:t>
            </a:r>
          </a:p>
          <a:p>
            <a:pPr lvl="0"/>
            <a:r>
              <a:rPr lang="ru-RU" dirty="0" smtClean="0"/>
              <a:t>На время прекратить походы в цирк, в театр, в гости</a:t>
            </a:r>
          </a:p>
          <a:p>
            <a:pPr lvl="0"/>
            <a:r>
              <a:rPr lang="ru-RU" dirty="0" smtClean="0"/>
              <a:t>Намного сократить просмотр телевизионных передач</a:t>
            </a:r>
          </a:p>
          <a:p>
            <a:pPr lvl="0"/>
            <a:r>
              <a:rPr lang="ru-RU" dirty="0" smtClean="0"/>
              <a:t> По возможности давать ребенку возможность выразить свои эмоции и чувства после пребывания в ДОУ. </a:t>
            </a:r>
          </a:p>
          <a:p>
            <a:pPr lvl="0"/>
            <a:r>
              <a:rPr lang="ru-RU" dirty="0" smtClean="0"/>
              <a:t>Создать в выходные дни дома для него режим такой же, как в ДОУ</a:t>
            </a:r>
          </a:p>
          <a:p>
            <a:pPr lvl="0"/>
            <a:r>
              <a:rPr lang="ru-RU" dirty="0" smtClean="0"/>
              <a:t>Не реагировать на выходки ребенка и не наказывать его за капризы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Если мы хотим помочь малышу, то мы не будем: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 smtClean="0"/>
              <a:t>Нервничать и показывать свою тревогу накануне поступления ребенка в ДОУ</a:t>
            </a:r>
          </a:p>
          <a:p>
            <a:pPr lvl="0"/>
            <a:r>
              <a:rPr lang="ru-RU" dirty="0" smtClean="0"/>
              <a:t>В присутствии ребенка плохо говорить о ДОУ</a:t>
            </a:r>
          </a:p>
          <a:p>
            <a:r>
              <a:rPr lang="ru-RU" dirty="0" smtClean="0"/>
              <a:t>Обсуждать в его присутствии проблемы, связанные с ДОУ</a:t>
            </a:r>
          </a:p>
          <a:p>
            <a:pPr lvl="0"/>
            <a:r>
              <a:rPr lang="ru-RU" dirty="0" smtClean="0"/>
              <a:t>«Наказывать» ребенка ДОУ и поздно забирать домой</a:t>
            </a:r>
          </a:p>
          <a:p>
            <a:pPr lvl="0"/>
            <a:r>
              <a:rPr lang="ru-RU" dirty="0" smtClean="0"/>
              <a:t>Конфликтовать с ним дома, наказывать за капризы</a:t>
            </a:r>
          </a:p>
          <a:p>
            <a:pPr lvl="0"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357290" y="274638"/>
            <a:ext cx="7358114" cy="515461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6000" b="1" i="1" dirty="0" smtClean="0"/>
              <a:t>Вместе </a:t>
            </a:r>
            <a:br>
              <a:rPr lang="ru-RU" sz="6000" b="1" i="1" dirty="0" smtClean="0"/>
            </a:br>
            <a:r>
              <a:rPr lang="ru-RU" sz="6000" b="1" i="1" dirty="0" smtClean="0"/>
              <a:t>мы решим любые задачи!</a:t>
            </a:r>
            <a:endParaRPr lang="ru-RU" sz="6000" b="1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155</TotalTime>
  <Words>275</Words>
  <Application>Microsoft Office PowerPoint</Application>
  <PresentationFormat>Экран 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Corbel</vt:lpstr>
      <vt:lpstr>Gill Sans MT</vt:lpstr>
      <vt:lpstr>Verdana</vt:lpstr>
      <vt:lpstr>Wingdings 2</vt:lpstr>
      <vt:lpstr>Солнцестояние</vt:lpstr>
      <vt:lpstr>Адаптация ребенка к ДОУ</vt:lpstr>
      <vt:lpstr>Понятие</vt:lpstr>
      <vt:lpstr>От чего зависит успешность адаптации </vt:lpstr>
      <vt:lpstr>Признаки успешной адаптации малыша к ДОУ</vt:lpstr>
      <vt:lpstr>Как родители могут помочь малышу привыкнуть к садику быстрее и легче</vt:lpstr>
      <vt:lpstr>Если мы хотим помочь малышу, то мы не будем:</vt:lpstr>
      <vt:lpstr>Вместе  мы решим любые задачи!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Готовность к школе</dc:title>
  <dc:creator>PC</dc:creator>
  <cp:lastModifiedBy>Пользователь Windows</cp:lastModifiedBy>
  <cp:revision>18</cp:revision>
  <dcterms:created xsi:type="dcterms:W3CDTF">2018-09-26T08:44:14Z</dcterms:created>
  <dcterms:modified xsi:type="dcterms:W3CDTF">2021-04-07T15:19:56Z</dcterms:modified>
</cp:coreProperties>
</file>