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65" r:id="rId5"/>
    <p:sldId id="266" r:id="rId6"/>
    <p:sldId id="262" r:id="rId7"/>
    <p:sldId id="263" r:id="rId8"/>
    <p:sldId id="260" r:id="rId9"/>
    <p:sldId id="268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t>31.01.2019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t>31.01.2019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6A4520"/>
                </a:solidFill>
              </a:rPr>
              <a:t> </a:t>
            </a:r>
            <a:r>
              <a:rPr lang="ru-RU" b="1" u="sng" dirty="0" smtClean="0">
                <a:solidFill>
                  <a:srgbClr val="6A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«Дышите правильно!“</a:t>
            </a:r>
            <a:endParaRPr lang="ru-RU" sz="3600" b="1" i="0" u="sng" dirty="0">
              <a:solidFill>
                <a:srgbClr val="6A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pic>
        <p:nvPicPr>
          <p:cNvPr id="5" name="Рисунок 4" descr="Девочка пускает мыльные пузыри" title="Sample child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 defTabSz="914400">
              <a:spcBef>
                <a:spcPts val="1200"/>
              </a:spcBef>
              <a:buNone/>
            </a:pPr>
            <a:r>
              <a:rPr lang="ru-RU" sz="1800" b="0" i="0" dirty="0" smtClean="0">
                <a:solidFill>
                  <a:srgbClr val="7EA131">
                    <a:lumMod val="50000"/>
                  </a:srgbClr>
                </a:solidFill>
                <a:latin typeface="Cambria"/>
                <a:ea typeface="+mn-ea"/>
                <a:cs typeface="+mn-cs"/>
              </a:rPr>
              <a:t>Картотека</a:t>
            </a:r>
          </a:p>
          <a:p>
            <a:pPr marL="0" indent="0" algn="ctr" defTabSz="914400">
              <a:spcBef>
                <a:spcPts val="1200"/>
              </a:spcBef>
              <a:buNone/>
            </a:pPr>
            <a:r>
              <a:rPr lang="ru-RU" sz="1800" b="0" i="0" dirty="0" smtClean="0">
                <a:solidFill>
                  <a:srgbClr val="7EA131">
                    <a:lumMod val="50000"/>
                  </a:srgbClr>
                </a:solidFill>
                <a:latin typeface="Cambria"/>
                <a:ea typeface="+mn-ea"/>
                <a:cs typeface="+mn-cs"/>
              </a:rPr>
              <a:t> дыхательной гимнастики</a:t>
            </a:r>
            <a:endParaRPr lang="ru-RU" sz="1800" b="0" i="0" dirty="0">
              <a:solidFill>
                <a:srgbClr val="7EA131">
                  <a:lumMod val="50000"/>
                </a:srgbClr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Аист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58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 defTabSz="914400">
              <a:spcBef>
                <a:spcPts val="1200"/>
              </a:spcBef>
              <a:buNone/>
            </a:pPr>
            <a:r>
              <a:rPr lang="ru-RU" sz="3600" b="1" u="sng" dirty="0" err="1" smtClean="0">
                <a:solidFill>
                  <a:srgbClr val="7EA1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Бегемотик</a:t>
            </a:r>
            <a:endParaRPr lang="ru-RU" sz="3600" b="1" i="0" u="sng" dirty="0">
              <a:solidFill>
                <a:srgbClr val="7EA1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>
          <a:xfrm>
            <a:off x="1648496" y="553792"/>
            <a:ext cx="9015211" cy="4443211"/>
          </a:xfrm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Сердитый ежик 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93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Крылатый жук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01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Часики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38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лесу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1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Качели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Хомячок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435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Понюхаем цветочек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>
            <a:fillRect/>
          </a:stretch>
        </p:blipFill>
        <p:spPr>
          <a:xfrm>
            <a:off x="1335800" y="489397"/>
            <a:ext cx="9517225" cy="4635590"/>
          </a:xfrm>
        </p:spPr>
      </p:pic>
    </p:spTree>
    <p:extLst>
      <p:ext uri="{BB962C8B-B14F-4D97-AF65-F5344CB8AC3E}">
        <p14:creationId xmlns:p14="http://schemas.microsoft.com/office/powerpoint/2010/main" val="364039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0</TotalTime>
  <Words>22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Cambria</vt:lpstr>
      <vt:lpstr>LeavesAlbum_16x9</vt:lpstr>
      <vt:lpstr> «Дышите правильно!“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2019-01-31T14:01:45Z</dcterms:created>
  <dcterms:modified xsi:type="dcterms:W3CDTF">2019-01-31T14:29:21Z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