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8000"/>
    <a:srgbClr val="4A9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5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69164-E640-4254-A5C1-7FAEEB1402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4086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9A841-6F21-46C0-9232-BB337B92DA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001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4920A-E98E-4B20-B975-3E03F257DC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7341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A5231-D312-4A41-B750-B771EC3B37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761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87FB7-60F5-4A57-8EA3-261A0D68AE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6304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E4B49-A209-461E-9CFA-2D97B07DC2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447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B8AF9-CFB1-4C90-A14B-2CB2DF88B3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7393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1D716-7D14-4E75-BE42-C158F088ED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839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C81AF-1C87-4671-BADA-31677429F3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823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B4AF8-21A5-49C5-81E3-486C4EEE33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8403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D5435-EC39-449F-A99D-873A6505E5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9439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E19863B-565F-4C82-B0C7-43DAA5624A1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8342" r="5907" b="83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323850" y="404813"/>
            <a:ext cx="5473700" cy="21605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Гимнастика для глаз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"Крошка Енот"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7507" r="5670" b="5840"/>
          <a:stretch>
            <a:fillRect/>
          </a:stretch>
        </p:blipFill>
        <p:spPr bwMode="auto">
          <a:xfrm>
            <a:off x="1979613" y="2852738"/>
            <a:ext cx="4032250" cy="2933700"/>
          </a:xfrm>
          <a:prstGeom prst="rect">
            <a:avLst/>
          </a:prstGeom>
          <a:noFill/>
          <a:ln w="76200" cmpd="tri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8342" r="5907" b="83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644900"/>
            <a:ext cx="2066925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 descr="Рисунок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998788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83" name="Group 15"/>
          <p:cNvGrpSpPr>
            <a:grpSpLocks/>
          </p:cNvGrpSpPr>
          <p:nvPr/>
        </p:nvGrpSpPr>
        <p:grpSpPr bwMode="auto">
          <a:xfrm>
            <a:off x="-3565525" y="260350"/>
            <a:ext cx="3027362" cy="1512888"/>
            <a:chOff x="-1475" y="-374"/>
            <a:chExt cx="2405" cy="1394"/>
          </a:xfrm>
        </p:grpSpPr>
        <p:sp>
          <p:nvSpPr>
            <p:cNvPr id="7180" name="AutoShape 12"/>
            <p:cNvSpPr>
              <a:spLocks noChangeArrowheads="1"/>
            </p:cNvSpPr>
            <p:nvPr/>
          </p:nvSpPr>
          <p:spPr bwMode="auto">
            <a:xfrm>
              <a:off x="-1475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/>
            </a:p>
          </p:txBody>
        </p:sp>
        <p:sp>
          <p:nvSpPr>
            <p:cNvPr id="7181" name="AutoShape 13"/>
            <p:cNvSpPr>
              <a:spLocks noChangeArrowheads="1"/>
            </p:cNvSpPr>
            <p:nvPr/>
          </p:nvSpPr>
          <p:spPr bwMode="auto">
            <a:xfrm>
              <a:off x="-1112" y="0"/>
              <a:ext cx="1452" cy="1020"/>
            </a:xfrm>
            <a:prstGeom prst="cloudCallout">
              <a:avLst>
                <a:gd name="adj1" fmla="val -47519"/>
                <a:gd name="adj2" fmla="val 57551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/>
            </a:p>
          </p:txBody>
        </p:sp>
        <p:sp>
          <p:nvSpPr>
            <p:cNvPr id="7182" name="AutoShape 14"/>
            <p:cNvSpPr>
              <a:spLocks noChangeArrowheads="1"/>
            </p:cNvSpPr>
            <p:nvPr/>
          </p:nvSpPr>
          <p:spPr bwMode="auto">
            <a:xfrm>
              <a:off x="-204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/>
            </a:p>
          </p:txBody>
        </p:sp>
      </p:grpSp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789363"/>
            <a:ext cx="168592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1341438"/>
            <a:ext cx="9144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24175"/>
            <a:ext cx="2273300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1338263" cy="186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941888"/>
            <a:ext cx="1525588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0"/>
            <a:ext cx="3036887" cy="30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92" name="Group 24"/>
          <p:cNvGrpSpPr>
            <a:grpSpLocks/>
          </p:cNvGrpSpPr>
          <p:nvPr/>
        </p:nvGrpSpPr>
        <p:grpSpPr bwMode="auto">
          <a:xfrm>
            <a:off x="-3349625" y="692150"/>
            <a:ext cx="3027362" cy="1512888"/>
            <a:chOff x="-1475" y="-374"/>
            <a:chExt cx="2405" cy="1394"/>
          </a:xfrm>
        </p:grpSpPr>
        <p:sp>
          <p:nvSpPr>
            <p:cNvPr id="7193" name="AutoShape 25"/>
            <p:cNvSpPr>
              <a:spLocks noChangeArrowheads="1"/>
            </p:cNvSpPr>
            <p:nvPr/>
          </p:nvSpPr>
          <p:spPr bwMode="auto">
            <a:xfrm>
              <a:off x="-1475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/>
            </a:p>
          </p:txBody>
        </p:sp>
        <p:sp>
          <p:nvSpPr>
            <p:cNvPr id="7194" name="AutoShape 26"/>
            <p:cNvSpPr>
              <a:spLocks noChangeArrowheads="1"/>
            </p:cNvSpPr>
            <p:nvPr/>
          </p:nvSpPr>
          <p:spPr bwMode="auto">
            <a:xfrm>
              <a:off x="-1112" y="0"/>
              <a:ext cx="1452" cy="1020"/>
            </a:xfrm>
            <a:prstGeom prst="cloudCallout">
              <a:avLst>
                <a:gd name="adj1" fmla="val -47519"/>
                <a:gd name="adj2" fmla="val 57551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/>
            </a:p>
          </p:txBody>
        </p:sp>
        <p:sp>
          <p:nvSpPr>
            <p:cNvPr id="7195" name="AutoShape 27"/>
            <p:cNvSpPr>
              <a:spLocks noChangeArrowheads="1"/>
            </p:cNvSpPr>
            <p:nvPr/>
          </p:nvSpPr>
          <p:spPr bwMode="auto">
            <a:xfrm>
              <a:off x="-204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/>
            </a:p>
          </p:txBody>
        </p:sp>
      </p:grpSp>
      <p:pic>
        <p:nvPicPr>
          <p:cNvPr id="7196" name="Picture 2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005263"/>
            <a:ext cx="168592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7" name="Picture 2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60350"/>
            <a:ext cx="3036887" cy="30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ndAc>
      <p:stSnd>
        <p:snd r:embed="rId2" name="16_Kroshka_Enot-Ot-Обрезать(1 сегмент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6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92 -0.02775 C -0.6092 0.00092 -0.56267 0.02474 -0.50538 0.02474 C -0.43819 0.02474 -0.41389 -0.00162 -0.40347 -0.01735 L -0.39305 -0.03816 C -0.38246 -0.05388 -0.3566 -0.08 -0.28038 -0.08 C -0.23194 -0.08 -0.17604 -0.05642 -0.17604 -0.02775 C -0.17604 0.00092 -0.23194 0.02474 -0.28038 0.02474 C -0.3566 0.02474 -0.38246 -0.00162 -0.39305 -0.01735 L -0.40347 -0.03816 C -0.41389 -0.05388 -0.43819 -0.08 -0.50538 -0.08 C -0.56267 -0.08 -0.6092 -0.05642 -0.6092 -0.02775 Z " pathEditMode="relative" rAng="0" ptsTypes="ffFffffFfff">
                                      <p:cBhvr>
                                        <p:cTn id="1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6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0.12717 C 0.07483 0.21017 0.19792 0.27931 0.34705 0.27931 C 0.52344 0.27931 0.58715 0.20277 0.61406 0.15699 L 0.64167 0.09619 C 0.66927 0.05064 0.73698 -0.02497 0.93611 -0.02497 C 1.06371 -0.02497 1.20868 0.04324 1.20868 0.12717 C 1.20868 0.21017 1.06371 0.27931 0.93611 0.27931 C 0.73698 0.27931 0.66927 0.20277 0.64167 0.15699 L 0.61406 0.09619 C 0.58715 0.05064 0.52344 -0.02497 0.34705 -0.02497 C 0.19792 -0.02497 0.07483 0.04324 0.07483 0.12717 Z " pathEditMode="relative" rAng="0" ptsTypes="ffFffffFfff">
                                      <p:cBhvr>
                                        <p:cTn id="21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3" presetID="53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29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35" presetID="53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41" presetID="53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47" presetID="53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53" presetID="26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0.12717 C 0.07483 0.21017 0.19792 0.27931 0.34705 0.27931 C 0.52344 0.27931 0.58715 0.20277 0.61406 0.15699 L 0.64167 0.09619 C 0.66927 0.05064 0.73698 -0.02497 0.93611 -0.02497 C 1.06371 -0.02497 1.20868 0.04324 1.20868 0.12717 C 1.20868 0.21017 1.06371 0.27931 0.93611 0.27931 C 0.73698 0.27931 0.66927 0.20277 0.64167 0.15699 L 0.61406 0.09619 C 0.58715 0.05064 0.52344 -0.02497 0.34705 -0.02497 C 0.19792 -0.02497 0.07483 0.04324 0.07483 0.12717 Z " pathEditMode="relative" rAng="0" ptsTypes="ffFffffFfff">
                                      <p:cBhvr>
                                        <p:cTn id="54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56" presetID="53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62" presetID="53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7</Words>
  <Application>Microsoft Office PowerPoint</Application>
  <PresentationFormat>Экран (4:3)</PresentationFormat>
  <Paragraphs>2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4" baseType="lpstr">
      <vt:lpstr>Arial</vt:lpstr>
      <vt:lpstr>Оформление по умолчанию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</dc:creator>
  <cp:lastModifiedBy>Microsoft</cp:lastModifiedBy>
  <cp:revision>10</cp:revision>
  <dcterms:created xsi:type="dcterms:W3CDTF">2011-10-29T15:52:10Z</dcterms:created>
  <dcterms:modified xsi:type="dcterms:W3CDTF">2020-04-10T08:46:09Z</dcterms:modified>
</cp:coreProperties>
</file>