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embeddedFontLst>
    <p:embeddedFont>
      <p:font typeface="Nixie One" panose="020B0604020202020204" charset="0"/>
      <p:regular r:id="rId20"/>
    </p:embeddedFont>
    <p:embeddedFont>
      <p:font typeface="Varela Round" panose="020B0604020202020204" charset="-79"/>
      <p:regular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07936AF-6AED-447A-8018-63BB74FFD843}">
  <a:tblStyle styleId="{C07936AF-6AED-447A-8018-63BB74FFD84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786" y="9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3" name="Google Shape;19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209425" y="502200"/>
            <a:ext cx="206100" cy="206100"/>
          </a:xfrm>
          <a:prstGeom prst="ellipse">
            <a:avLst/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1197475" y="-802775"/>
            <a:ext cx="6749100" cy="6749100"/>
          </a:xfrm>
          <a:prstGeom prst="ellipse">
            <a:avLst/>
          </a:prstGeom>
          <a:noFill/>
          <a:ln w="9525" cap="flat" cmpd="sng">
            <a:solidFill>
              <a:srgbClr val="A1BECC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255425" y="1991825"/>
            <a:ext cx="4633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267550" y="-886750"/>
            <a:ext cx="2347200" cy="2347200"/>
          </a:xfrm>
          <a:prstGeom prst="donut">
            <a:avLst>
              <a:gd name="adj" fmla="val 29778"/>
            </a:avLst>
          </a:prstGeom>
          <a:solidFill>
            <a:srgbClr val="00D1C6">
              <a:alpha val="8692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348875" y="2882375"/>
            <a:ext cx="978600" cy="978600"/>
          </a:xfrm>
          <a:prstGeom prst="ellipse">
            <a:avLst/>
          </a:prstGeom>
          <a:solidFill>
            <a:srgbClr val="ED4A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2255425" y="541800"/>
            <a:ext cx="657600" cy="657600"/>
          </a:xfrm>
          <a:prstGeom prst="ellipse">
            <a:avLst/>
          </a:prstGeom>
          <a:solidFill>
            <a:srgbClr val="00ACC3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6752750" y="3465100"/>
            <a:ext cx="2284200" cy="2284200"/>
          </a:xfrm>
          <a:prstGeom prst="donut">
            <a:avLst>
              <a:gd name="adj" fmla="val 11909"/>
            </a:avLst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37775" y="3193200"/>
            <a:ext cx="657600" cy="6576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376550" y="4217275"/>
            <a:ext cx="1207800" cy="1207800"/>
          </a:xfrm>
          <a:prstGeom prst="donut">
            <a:avLst>
              <a:gd name="adj" fmla="val 42915"/>
            </a:avLst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8244625" y="2541950"/>
            <a:ext cx="304800" cy="304800"/>
          </a:xfrm>
          <a:prstGeom prst="ellipse">
            <a:avLst/>
          </a:prstGeom>
          <a:solidFill>
            <a:srgbClr val="E8004C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598775" y="-300250"/>
            <a:ext cx="1370700" cy="1370700"/>
          </a:xfrm>
          <a:prstGeom prst="ellipse">
            <a:avLst/>
          </a:prstGeom>
          <a:solidFill>
            <a:srgbClr val="BBCD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8244625" y="802850"/>
            <a:ext cx="657600" cy="657600"/>
          </a:xfrm>
          <a:prstGeom prst="ellipse">
            <a:avLst/>
          </a:prstGeom>
          <a:solidFill>
            <a:srgbClr val="65BB48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213975" y="695900"/>
            <a:ext cx="871500" cy="871500"/>
          </a:xfrm>
          <a:prstGeom prst="ellipse">
            <a:avLst/>
          </a:prstGeom>
          <a:noFill/>
          <a:ln w="9525" cap="flat" cmpd="sng">
            <a:solidFill>
              <a:srgbClr val="00ACC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-122175" y="2933250"/>
            <a:ext cx="1177500" cy="1177500"/>
          </a:xfrm>
          <a:prstGeom prst="ellipse">
            <a:avLst/>
          </a:prstGeom>
          <a:noFill/>
          <a:ln w="9525" cap="flat" cmpd="sng">
            <a:solidFill>
              <a:srgbClr val="BBCD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8150075" y="708300"/>
            <a:ext cx="846600" cy="846600"/>
          </a:xfrm>
          <a:prstGeom prst="ellipse">
            <a:avLst/>
          </a:prstGeom>
          <a:noFill/>
          <a:ln w="9525" cap="flat" cmpd="sng">
            <a:solidFill>
              <a:srgbClr val="65BB48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1055325" y="3904575"/>
            <a:ext cx="206100" cy="206100"/>
          </a:xfrm>
          <a:prstGeom prst="ellipse">
            <a:avLst/>
          </a:prstGeom>
          <a:solidFill>
            <a:srgbClr val="F8BB00">
              <a:alpha val="8667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935875" y="909050"/>
            <a:ext cx="5275500" cy="64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617A86"/>
              </a:buClr>
              <a:buSzPts val="1800"/>
              <a:buFont typeface="Nixie One"/>
              <a:buNone/>
              <a:defRPr sz="1800">
                <a:solidFill>
                  <a:srgbClr val="617A86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935875" y="1525758"/>
            <a:ext cx="5275500" cy="27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◎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◉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￮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●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○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Clr>
                <a:srgbClr val="A1BECC"/>
              </a:buClr>
              <a:buSzPts val="2400"/>
              <a:buFont typeface="Varela Round"/>
              <a:buChar char="■"/>
              <a:defRPr sz="2400">
                <a:solidFill>
                  <a:srgbClr val="617A86"/>
                </a:solidFill>
                <a:latin typeface="Varela Round"/>
                <a:ea typeface="Varela Round"/>
                <a:cs typeface="Varela Round"/>
                <a:sym typeface="Varela Rou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635625" y="4751625"/>
            <a:ext cx="469800" cy="39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lvl="1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lvl="2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lvl="3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lvl="4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lvl="5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lvl="6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lvl="7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lvl="8" algn="r">
              <a:buNone/>
              <a:defRPr sz="1200">
                <a:solidFill>
                  <a:srgbClr val="A1BECC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eti-online.com/pesni/iz-multfilmov/chunga-changa/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3"/>
          <p:cNvSpPr txBox="1">
            <a:spLocks noGrp="1"/>
          </p:cNvSpPr>
          <p:nvPr>
            <p:ph type="ctrTitle"/>
          </p:nvPr>
        </p:nvSpPr>
        <p:spPr>
          <a:xfrm>
            <a:off x="2255425" y="1991825"/>
            <a:ext cx="4633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/>
              <a:t>Дружат дети всей Земли.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Графика для веб-мастера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059582"/>
            <a:ext cx="3528392" cy="352839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851920" y="1923678"/>
            <a:ext cx="33123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Куда же приведет нас новый поворот глобуса?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03848" y="694313"/>
            <a:ext cx="48965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0070C0"/>
                </a:solidFill>
              </a:rPr>
              <a:t>Здравствуйте, </a:t>
            </a:r>
            <a:r>
              <a:rPr lang="ru-RU" sz="1600" dirty="0" err="1" smtClean="0">
                <a:solidFill>
                  <a:srgbClr val="0070C0"/>
                </a:solidFill>
              </a:rPr>
              <a:t>мыТумба-Юмбы</a:t>
            </a:r>
            <a:r>
              <a:rPr lang="ru-RU" sz="1600" dirty="0" smtClean="0">
                <a:solidFill>
                  <a:srgbClr val="0070C0"/>
                </a:solidFill>
              </a:rPr>
              <a:t>, мы приехали к вам из Африки. Тебе нравится наши наряды? А ты знаешь, </a:t>
            </a:r>
            <a:r>
              <a:rPr lang="ru-RU" sz="1600" dirty="0" err="1" smtClean="0">
                <a:solidFill>
                  <a:srgbClr val="0070C0"/>
                </a:solidFill>
              </a:rPr>
              <a:t>там,откуда</a:t>
            </a:r>
            <a:r>
              <a:rPr lang="ru-RU" sz="1600" dirty="0" smtClean="0">
                <a:solidFill>
                  <a:srgbClr val="0070C0"/>
                </a:solidFill>
              </a:rPr>
              <a:t> мы приехали, существует очень много способов показать свою красоту и рассказать о себе без слов. Каждое племя имеет свои традиции художественного оформления тела. Это могут быть шрамы, татуировки, </a:t>
            </a:r>
            <a:r>
              <a:rPr lang="ru-RU" sz="1600" dirty="0" err="1" smtClean="0">
                <a:solidFill>
                  <a:srgbClr val="0070C0"/>
                </a:solidFill>
              </a:rPr>
              <a:t>пирсинг</a:t>
            </a:r>
            <a:r>
              <a:rPr lang="ru-RU" sz="1600" dirty="0" smtClean="0">
                <a:solidFill>
                  <a:srgbClr val="0070C0"/>
                </a:solidFill>
              </a:rPr>
              <a:t>, живопись. Их рисуют как мужчины, так и женщины. По таким рисункам можно узнать к какому племени принадлежит человек, женат он, сколько имеет детей и очень много рассказать о его характере, поступках.</a:t>
            </a:r>
            <a:endParaRPr lang="ru-RU" sz="1600" dirty="0">
              <a:solidFill>
                <a:srgbClr val="0070C0"/>
              </a:solidFill>
            </a:endParaRPr>
          </a:p>
        </p:txBody>
      </p:sp>
      <p:pic>
        <p:nvPicPr>
          <p:cNvPr id="50178" name="Picture 2" descr="дикарь Стоковых иллюстраций и клипартов – (5,932 Стоковых иллюстраций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1275606"/>
            <a:ext cx="2431310" cy="31621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95736" y="1707654"/>
            <a:ext cx="44644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Мы очень любим танцевать! Давай с нами!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2310140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>
                <a:hlinkClick r:id="rId2"/>
              </a:rPr>
              <a:t>https://deti-online.com/pesni/iz-multfilmov/chunga-changa/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Графика для веб-мастера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059582"/>
            <a:ext cx="3312368" cy="331236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779912" y="1995686"/>
            <a:ext cx="3600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800" dirty="0" smtClean="0">
                <a:solidFill>
                  <a:srgbClr val="0070C0"/>
                </a:solidFill>
              </a:rPr>
              <a:t>Интересно, куда мы попадем в этот раз!?</a:t>
            </a:r>
            <a:endParaRPr lang="ru-RU" sz="1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эскимос иллюстрация вектора. иллюстрации насчитывающей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1491630"/>
            <a:ext cx="2515845" cy="2808312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43808" y="1131590"/>
            <a:ext cx="5184576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1600" dirty="0" smtClean="0">
                <a:solidFill>
                  <a:srgbClr val="0070C0"/>
                </a:solidFill>
              </a:rPr>
              <a:t>Здравствуйте , меня зовут </a:t>
            </a:r>
            <a:r>
              <a:rPr lang="ru-RU" sz="1600" dirty="0" err="1" smtClean="0">
                <a:solidFill>
                  <a:srgbClr val="0070C0"/>
                </a:solidFill>
              </a:rPr>
              <a:t>Сомо</a:t>
            </a:r>
            <a:r>
              <a:rPr lang="ru-RU" sz="1600" dirty="0" smtClean="0">
                <a:solidFill>
                  <a:srgbClr val="0070C0"/>
                </a:solidFill>
              </a:rPr>
              <a:t>, я из племени эскимосов. Моя 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родина далекий и снежный север. Я живу там, где кругом белый снег, где нет зелени и вечный лед. Рядом со мной по соседству живут белые медведи, 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тюлени и моржи. Мы разводим оленей и охотимся, ловим рыбу. Из оленьей шкуры наши женщины шьют красивую и теплую одежду. А еще у нас на 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севере есть очень красивое природное явление </a:t>
            </a:r>
          </a:p>
          <a:p>
            <a:r>
              <a:rPr lang="ru-RU" sz="1600" dirty="0" smtClean="0">
                <a:solidFill>
                  <a:srgbClr val="0070C0"/>
                </a:solidFill>
              </a:rPr>
              <a:t>–это северное сияние.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северное сияние png 5 » PNG Im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47664" y="411510"/>
            <a:ext cx="5760640" cy="43204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19672" y="1275606"/>
            <a:ext cx="60486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srgbClr val="0070C0"/>
                </a:solidFill>
              </a:rPr>
              <a:t>У нас на севере есть очень интересная игра, называется «Прыжки по льдинкам». Придумайте и сделайте льдины,  поиграйте с мамой</a:t>
            </a:r>
            <a:endParaRPr lang="ru-RU" sz="1800" dirty="0">
              <a:solidFill>
                <a:srgbClr val="0070C0"/>
              </a:solidFill>
            </a:endParaRPr>
          </a:p>
        </p:txBody>
      </p:sp>
      <p:pic>
        <p:nvPicPr>
          <p:cNvPr id="56324" name="Picture 4" descr="На Сахалине спасатели сняли рыбаков с дрейфующей льдины - ИА REGN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99992" y="2211710"/>
            <a:ext cx="3571081" cy="25292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051720" y="1563638"/>
            <a:ext cx="60486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srgbClr val="0070C0"/>
                </a:solidFill>
              </a:rPr>
              <a:t>Мы сегодня познакомились с людьми других национальностей, которые живут на нашей планете. Узнали много интересного и  многому научились у наших друзей.</a:t>
            </a:r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293179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800" dirty="0" smtClean="0">
                <a:solidFill>
                  <a:srgbClr val="0070C0"/>
                </a:solidFill>
              </a:rPr>
              <a:t>Скажи  пожалуйста, а мы похожи </a:t>
            </a:r>
          </a:p>
          <a:p>
            <a:r>
              <a:rPr lang="ru-RU" sz="1800" dirty="0" smtClean="0">
                <a:solidFill>
                  <a:srgbClr val="0070C0"/>
                </a:solidFill>
              </a:rPr>
              <a:t>друг на друга? И в чем наше различие?</a:t>
            </a:r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365187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800" dirty="0" smtClean="0">
                <a:solidFill>
                  <a:srgbClr val="0070C0"/>
                </a:solidFill>
              </a:rPr>
              <a:t>А что такое дружба? И можем ли мы дружить , если не знаем других языков?</a:t>
            </a:r>
            <a:endParaRPr lang="ru-RU" sz="1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Графика для веб-мастера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43558"/>
            <a:ext cx="4674096" cy="467409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843808" y="33950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Сегодня у </a:t>
            </a:r>
          </a:p>
          <a:p>
            <a:pPr algn="ctr"/>
            <a:r>
              <a:rPr lang="ru-RU" sz="2000" dirty="0" smtClean="0">
                <a:solidFill>
                  <a:srgbClr val="0070C0"/>
                </a:solidFill>
              </a:rPr>
              <a:t>нас с вами не обычное занятие, а путешествие. 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35896" y="1923678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800" dirty="0" smtClean="0">
                <a:solidFill>
                  <a:srgbClr val="0070C0"/>
                </a:solidFill>
              </a:rPr>
              <a:t> Это маленький макет 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</a:rPr>
              <a:t>нашей большой с вами планеты. Очень много людей живет на нашей земле и 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</a:rPr>
              <a:t>все мы разные, не похожие друг на друга. Глобус крутится, и мы с вами отправляемся…</a:t>
            </a:r>
            <a:endParaRPr lang="ru-RU" sz="1800" dirty="0">
              <a:solidFill>
                <a:srgbClr val="0070C0"/>
              </a:solidFill>
            </a:endParaRPr>
          </a:p>
        </p:txBody>
      </p:sp>
      <p:sp>
        <p:nvSpPr>
          <p:cNvPr id="6" name="Стрелка влево 5"/>
          <p:cNvSpPr/>
          <p:nvPr/>
        </p:nvSpPr>
        <p:spPr>
          <a:xfrm>
            <a:off x="3995936" y="1851670"/>
            <a:ext cx="648072" cy="360040"/>
          </a:xfrm>
          <a:prstGeom prst="lef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Русско-японский разговорник для туристов. Японский язык • Япония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8064" y="1923678"/>
            <a:ext cx="2857500" cy="2847976"/>
          </a:xfrm>
          <a:prstGeom prst="rect">
            <a:avLst/>
          </a:prstGeom>
          <a:noFill/>
        </p:spPr>
      </p:pic>
      <p:pic>
        <p:nvPicPr>
          <p:cNvPr id="4" name="Picture 2" descr="C:\Users\Notebook\Desktop\буквы\китайский костюм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45846">
            <a:off x="1260771" y="1636786"/>
            <a:ext cx="2687390" cy="26873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2699792" y="411510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 smtClean="0">
                <a:solidFill>
                  <a:srgbClr val="0070C0"/>
                </a:solidFill>
              </a:rPr>
              <a:t>Здравствуйте , я приехала к вам из страны восходящего солнца - Японии.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</a:rPr>
              <a:t> Я хочу подружиться с вами и рассказать немного о себе. </a:t>
            </a:r>
            <a:endParaRPr lang="ru-RU" sz="1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707904" y="699542"/>
            <a:ext cx="4104456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srgbClr val="0070C0"/>
                </a:solidFill>
              </a:rPr>
              <a:t>Символом моей страны является дерево «Сакура», когда весной оно расцветает, для меня нет ничего прекрасней. У нас очень много традиций, одна из них –чайная церемония. Она проходит в специальном чайном доме, куда хозяин </a:t>
            </a:r>
          </a:p>
          <a:p>
            <a:r>
              <a:rPr lang="ru-RU" sz="1800" dirty="0" smtClean="0">
                <a:solidFill>
                  <a:srgbClr val="0070C0"/>
                </a:solidFill>
              </a:rPr>
              <a:t>приглашает своих гостей. Это очень долгий и спокойный ритуал, во время которого гости в молчании пьют чай из одной чашки, передавая ее друг другу.</a:t>
            </a:r>
            <a:endParaRPr lang="ru-RU" sz="1800" dirty="0">
              <a:solidFill>
                <a:srgbClr val="0070C0"/>
              </a:solidFill>
            </a:endParaRPr>
          </a:p>
        </p:txBody>
      </p:sp>
      <p:pic>
        <p:nvPicPr>
          <p:cNvPr id="44034" name="Picture 2" descr="Картинки ветка сакуры (31 фото) 🔥 Прикольные картинки и юмо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511" y="411510"/>
            <a:ext cx="3194977" cy="2376264"/>
          </a:xfrm>
          <a:prstGeom prst="rect">
            <a:avLst/>
          </a:prstGeom>
          <a:noFill/>
        </p:spPr>
      </p:pic>
      <p:pic>
        <p:nvPicPr>
          <p:cNvPr id="44036" name="Picture 4" descr="Китайская чайная церемония Гун Фу Ч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512" y="2715766"/>
            <a:ext cx="3101540" cy="20676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55576" y="1707654"/>
            <a:ext cx="302433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Хочу вас научить делать кошечку из бумаги. Возьми бумагу и повторяй!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45060" name="Picture 4" descr="Оригами для детей из бумаги: простые схемы для работы | Оригами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3968" y="483518"/>
            <a:ext cx="3024336" cy="38564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Графика для веб-мастера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9552" y="915566"/>
            <a:ext cx="4098032" cy="409803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139952" y="1851670"/>
            <a:ext cx="35283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А мы крутим глобус, и отправляемся дальше! </a:t>
            </a:r>
            <a:endParaRPr lang="ru-RU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Индеец 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576" y="1275606"/>
            <a:ext cx="2893640" cy="331201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699792" y="127560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1800" dirty="0" smtClean="0">
                <a:solidFill>
                  <a:srgbClr val="0070C0"/>
                </a:solidFill>
              </a:rPr>
              <a:t>Здравствуйте , меня зовут Орлиный глаз. Я приехал из Америки и </a:t>
            </a:r>
          </a:p>
          <a:p>
            <a:pPr algn="ctr"/>
            <a:r>
              <a:rPr lang="ru-RU" sz="1800" dirty="0" smtClean="0">
                <a:solidFill>
                  <a:srgbClr val="0070C0"/>
                </a:solidFill>
              </a:rPr>
              <a:t>хочу с вами подружиться. </a:t>
            </a:r>
            <a:endParaRPr lang="ru-RU" sz="1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483518"/>
            <a:ext cx="69127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Я из племени </a:t>
            </a:r>
            <a:r>
              <a:rPr lang="ru-RU" sz="1800" dirty="0" err="1" smtClean="0">
                <a:solidFill>
                  <a:schemeClr val="tx1"/>
                </a:solidFill>
              </a:rPr>
              <a:t>аппачей</a:t>
            </a:r>
            <a:r>
              <a:rPr lang="ru-RU" sz="1800" dirty="0" smtClean="0">
                <a:solidFill>
                  <a:schemeClr val="tx1"/>
                </a:solidFill>
              </a:rPr>
              <a:t>. Раньше наш народ 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занимался охотой и земледелием. У нас есть одна традиция: когда вожди враждующих племен собираются для переговоров, они раскуривают «трубку мира» передавая ее по кругу. Это значит, что после этого ритуала воевать никто не будет. Так начинается мир и дружба между племенами</a:t>
            </a:r>
            <a:endParaRPr lang="ru-RU" sz="1800" dirty="0">
              <a:solidFill>
                <a:schemeClr val="tx1"/>
              </a:solidFill>
            </a:endParaRPr>
          </a:p>
        </p:txBody>
      </p:sp>
      <p:pic>
        <p:nvPicPr>
          <p:cNvPr id="48130" name="Picture 2" descr=" 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4008" y="2355726"/>
            <a:ext cx="4038572" cy="2362995"/>
          </a:xfrm>
          <a:prstGeom prst="rect">
            <a:avLst/>
          </a:prstGeom>
          <a:noFill/>
        </p:spPr>
      </p:pic>
      <p:pic>
        <p:nvPicPr>
          <p:cNvPr id="48132" name="Picture 4" descr=" 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31640" y="2499742"/>
            <a:ext cx="3003299" cy="20882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99592" y="1563638"/>
            <a:ext cx="59401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В моем племени очень хорошие и меткие охотники. И сейчас мы  поиграем в игру, где можно проверить себя на меткость.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 Попроси маму нарисовать  на бумаге, </a:t>
            </a:r>
          </a:p>
          <a:p>
            <a:r>
              <a:rPr lang="ru-RU" sz="2000" dirty="0" smtClean="0">
                <a:solidFill>
                  <a:srgbClr val="0070C0"/>
                </a:solidFill>
              </a:rPr>
              <a:t>Приклейте его на стену, покидайте в цель маленькие мячики.</a:t>
            </a:r>
            <a:endParaRPr lang="ru-RU" sz="2000" dirty="0">
              <a:solidFill>
                <a:srgbClr val="0070C0"/>
              </a:solidFill>
            </a:endParaRPr>
          </a:p>
        </p:txBody>
      </p:sp>
      <p:pic>
        <p:nvPicPr>
          <p:cNvPr id="49154" name="Picture 2" descr="Картинка «Цель» (12 фото) | Тир, Картинки, Разно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28184" y="1995686"/>
            <a:ext cx="1447206" cy="1447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uck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</TotalTime>
  <Words>572</Words>
  <Application>Microsoft Office PowerPoint</Application>
  <PresentationFormat>Экран (16:9)</PresentationFormat>
  <Paragraphs>35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Nixie One</vt:lpstr>
      <vt:lpstr>Varela Round</vt:lpstr>
      <vt:lpstr>Arial</vt:lpstr>
      <vt:lpstr>Puck template</vt:lpstr>
      <vt:lpstr>Дружат дети всей Земли.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Дружат дети всей Земли.</dc:title>
  <dc:creator>Ульяна</dc:creator>
  <cp:lastModifiedBy>Пользователь Windows</cp:lastModifiedBy>
  <cp:revision>20</cp:revision>
  <dcterms:modified xsi:type="dcterms:W3CDTF">2020-04-26T18:43:06Z</dcterms:modified>
</cp:coreProperties>
</file>