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Nixie One" panose="020B0604020202020204" charset="0"/>
      <p:regular r:id="rId20"/>
    </p:embeddedFont>
    <p:embeddedFont>
      <p:font typeface="Varela Round" panose="020B0604020202020204" charset="-79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7936AF-6AED-447A-8018-63BB74FFD843}">
  <a:tblStyle styleId="{C07936AF-6AED-447A-8018-63BB74FFD8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eti-online.com/pesni/iz-multfilmov/chunga-changa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Дружат дети всей Земли.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рафика для веб-мастер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059582"/>
            <a:ext cx="3528392" cy="3528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920" y="192367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Куда же приведет нас новый поворот глобуса?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694313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Здравствуйте, </a:t>
            </a:r>
            <a:r>
              <a:rPr lang="ru-RU" sz="1600" dirty="0" err="1" smtClean="0">
                <a:solidFill>
                  <a:srgbClr val="0070C0"/>
                </a:solidFill>
              </a:rPr>
              <a:t>мыТумба-Юмбы</a:t>
            </a:r>
            <a:r>
              <a:rPr lang="ru-RU" sz="1600" dirty="0" smtClean="0">
                <a:solidFill>
                  <a:srgbClr val="0070C0"/>
                </a:solidFill>
              </a:rPr>
              <a:t>, мы приехали к вам из Африки. Тебе нравится наши наряды? А ты знаешь, </a:t>
            </a:r>
            <a:r>
              <a:rPr lang="ru-RU" sz="1600" dirty="0" err="1" smtClean="0">
                <a:solidFill>
                  <a:srgbClr val="0070C0"/>
                </a:solidFill>
              </a:rPr>
              <a:t>там,откуда</a:t>
            </a:r>
            <a:r>
              <a:rPr lang="ru-RU" sz="1600" dirty="0" smtClean="0">
                <a:solidFill>
                  <a:srgbClr val="0070C0"/>
                </a:solidFill>
              </a:rPr>
              <a:t> мы приехали, существует очень много способов показать свою красоту и рассказать о себе без слов. Каждое племя имеет свои традиции художественного оформления тела. Это могут быть шрамы, татуировки, </a:t>
            </a:r>
            <a:r>
              <a:rPr lang="ru-RU" sz="1600" dirty="0" err="1" smtClean="0">
                <a:solidFill>
                  <a:srgbClr val="0070C0"/>
                </a:solidFill>
              </a:rPr>
              <a:t>пирсинг</a:t>
            </a:r>
            <a:r>
              <a:rPr lang="ru-RU" sz="1600" dirty="0" smtClean="0">
                <a:solidFill>
                  <a:srgbClr val="0070C0"/>
                </a:solidFill>
              </a:rPr>
              <a:t>, живопись. Их рисуют как мужчины, так и женщины. По таким рисункам можно узнать к какому племени принадлежит человек, женат он, сколько имеет детей и очень много рассказать о его характере, поступках.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50178" name="Picture 2" descr="дикарь Стоковых иллюстраций и клипартов – (5,932 Стоковых иллюстраций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275606"/>
            <a:ext cx="2431310" cy="3162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170765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очень любим танцевать! Давай с нами!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310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https://deti-online.com/pesni/iz-multfilmov/chunga-changa/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рафика для веб-мастер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059582"/>
            <a:ext cx="3312368" cy="33123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79912" y="199568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Интересно, куда мы попадем в этот раз!?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эскимос иллюстрация вектора. иллюстрации насчитывающей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491630"/>
            <a:ext cx="2515845" cy="28083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1131590"/>
            <a:ext cx="51845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dirty="0" smtClean="0">
                <a:solidFill>
                  <a:srgbClr val="0070C0"/>
                </a:solidFill>
              </a:rPr>
              <a:t>Здравствуйте , меня зовут </a:t>
            </a:r>
            <a:r>
              <a:rPr lang="ru-RU" sz="1600" dirty="0" err="1" smtClean="0">
                <a:solidFill>
                  <a:srgbClr val="0070C0"/>
                </a:solidFill>
              </a:rPr>
              <a:t>Сомо</a:t>
            </a:r>
            <a:r>
              <a:rPr lang="ru-RU" sz="1600" dirty="0" smtClean="0">
                <a:solidFill>
                  <a:srgbClr val="0070C0"/>
                </a:solidFill>
              </a:rPr>
              <a:t>, я из племени эскимосов. Моя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родина далекий и снежный север. Я живу там, где кругом белый снег, где нет зелени и вечный лед. Рядом со мной по соседству живут белые медведи,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тюлени и моржи. Мы разводим оленей и охотимся, ловим рыбу. Из оленьей шкуры наши женщины шьют красивую и теплую одежду. А еще у нас на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севере есть очень красивое природное явление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–это северное сияние.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северное сияние png 5 » PNG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411510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275606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У нас на севере есть очень интересная игра, называется «Прыжки по льдинкам». Придумайте и сделайте льдины,  поиграйте с мамой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56324" name="Picture 4" descr="На Сахалине спасатели сняли рыбаков с дрейфующей льдины - ИА REGN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2211710"/>
            <a:ext cx="3571081" cy="2529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563638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Мы сегодня познакомились с людьми других национальностей, которые живут на нашей планете. Узнали много интересного и  многому научились у наших друзей.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9317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Скажи  пожалуйста, а мы похожи 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друг на друга? И в чем наше различие?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6518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А что такое дружба? И можем ли мы дружить , если не знаем других языков?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рафика для веб-мастер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3558"/>
            <a:ext cx="4674096" cy="46740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3395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Сегодня у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нас с вами не обычное занятие, а путешествие.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92367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 Это маленький макет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нашей большой с вами планеты. Очень много людей живет на нашей земле и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все мы разные, не похожие друг на друга. Глобус крутится, и мы с вами отправляемся…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3995936" y="1851670"/>
            <a:ext cx="648072" cy="36004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Русско-японский разговорник для туристов. Японский язык • Япония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1923678"/>
            <a:ext cx="2857500" cy="2847976"/>
          </a:xfrm>
          <a:prstGeom prst="rect">
            <a:avLst/>
          </a:prstGeom>
          <a:noFill/>
        </p:spPr>
      </p:pic>
      <p:pic>
        <p:nvPicPr>
          <p:cNvPr id="4" name="Picture 2" descr="C:\Users\Notebook\Desktop\буквы\китайский костю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45846">
            <a:off x="1260771" y="1636786"/>
            <a:ext cx="2687390" cy="268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9792" y="411510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Здравствуйте , я приехала к вам из страны восходящего солнца - Японии.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 Я хочу подружиться с вами и рассказать немного о себе. 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699542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Символом моей страны является дерево «Сакура», когда весной оно расцветает, для меня нет ничего прекрасней. У нас очень много традиций, одна из них –чайная церемония. Она проходит в специальном чайном доме, куда хозяин 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приглашает своих гостей. Это очень долгий и спокойный ритуал, во время которого гости в молчании пьют чай из одной чашки, передавая ее друг другу.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44034" name="Picture 2" descr="Картинки ветка сакуры (31 фото) 🔥 Прикольные картинки и юм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411510"/>
            <a:ext cx="3194977" cy="2376264"/>
          </a:xfrm>
          <a:prstGeom prst="rect">
            <a:avLst/>
          </a:prstGeom>
          <a:noFill/>
        </p:spPr>
      </p:pic>
      <p:pic>
        <p:nvPicPr>
          <p:cNvPr id="44036" name="Picture 4" descr="Китайская чайная церемония Гун Фу Ч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715766"/>
            <a:ext cx="3101540" cy="206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707654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Хочу вас научить делать кошечку из бумаги. Возьми бумагу и повторяй!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5060" name="Picture 4" descr="Оригами для детей из бумаги: простые схемы для работы | Оригами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483518"/>
            <a:ext cx="3024336" cy="3856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рафика для веб-мастер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915566"/>
            <a:ext cx="4098032" cy="40980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39952" y="185167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А мы крутим глобус, и отправляемся дальше! 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деец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275606"/>
            <a:ext cx="2893640" cy="33120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12756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Здравствуйте , меня зовут Орлиный глаз. Я приехал из Америки и 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хочу с вами подружиться. 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83518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Я из племени </a:t>
            </a:r>
            <a:r>
              <a:rPr lang="ru-RU" sz="1800" dirty="0" err="1" smtClean="0">
                <a:solidFill>
                  <a:schemeClr val="tx1"/>
                </a:solidFill>
              </a:rPr>
              <a:t>аппачей</a:t>
            </a:r>
            <a:r>
              <a:rPr lang="ru-RU" sz="1800" dirty="0" smtClean="0">
                <a:solidFill>
                  <a:schemeClr val="tx1"/>
                </a:solidFill>
              </a:rPr>
              <a:t>. Раньше наш народ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занимался охотой и земледелием. У нас есть одна традиция: когда вожди враждующих племен собираются для переговоров, они раскуривают «трубку мира» передавая ее по кругу. Это значит, что после этого ритуала воевать никто не будет. Так начинается мир и дружба между племенами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8130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2355726"/>
            <a:ext cx="4038572" cy="2362995"/>
          </a:xfrm>
          <a:prstGeom prst="rect">
            <a:avLst/>
          </a:prstGeom>
          <a:noFill/>
        </p:spPr>
      </p:pic>
      <p:pic>
        <p:nvPicPr>
          <p:cNvPr id="48132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2499742"/>
            <a:ext cx="3003299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563638"/>
            <a:ext cx="5940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В моем племени очень хорошие и меткие охотники. И сейчас мы  поиграем в игру, где можно проверить себя на меткость.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Попроси маму нарисовать  на бумаге,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Приклейте его на стену, покидайте в цель маленькие мячики.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9154" name="Picture 2" descr="Картинка «Цель» (12 фото) | Тир, Картинки, Раз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1995686"/>
            <a:ext cx="1447206" cy="1447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572</Words>
  <Application>Microsoft Office PowerPoint</Application>
  <PresentationFormat>Экран (16:9)</PresentationFormat>
  <Paragraphs>35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Nixie One</vt:lpstr>
      <vt:lpstr>Varela Round</vt:lpstr>
      <vt:lpstr>Arial</vt:lpstr>
      <vt:lpstr>Puck template</vt:lpstr>
      <vt:lpstr>Дружат дети всей Земли.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Дружат дети всей Земли.</dc:title>
  <dc:creator>Ульяна</dc:creator>
  <cp:lastModifiedBy>Пользователь Windows</cp:lastModifiedBy>
  <cp:revision>20</cp:revision>
  <dcterms:modified xsi:type="dcterms:W3CDTF">2020-04-26T18:43:06Z</dcterms:modified>
</cp:coreProperties>
</file>