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0" r:id="rId2"/>
    <p:sldId id="262" r:id="rId3"/>
    <p:sldId id="256" r:id="rId4"/>
    <p:sldId id="261" r:id="rId5"/>
    <p:sldId id="260" r:id="rId6"/>
    <p:sldId id="264" r:id="rId7"/>
    <p:sldId id="257" r:id="rId8"/>
    <p:sldId id="265" r:id="rId9"/>
    <p:sldId id="266" r:id="rId10"/>
    <p:sldId id="267" r:id="rId11"/>
    <p:sldId id="269" r:id="rId12"/>
    <p:sldId id="270" r:id="rId13"/>
    <p:sldId id="284" r:id="rId14"/>
    <p:sldId id="273" r:id="rId15"/>
    <p:sldId id="274" r:id="rId16"/>
    <p:sldId id="275" r:id="rId17"/>
    <p:sldId id="277" r:id="rId18"/>
    <p:sldId id="278" r:id="rId19"/>
    <p:sldId id="276" r:id="rId20"/>
    <p:sldId id="285" r:id="rId21"/>
    <p:sldId id="281" r:id="rId22"/>
    <p:sldId id="286" r:id="rId23"/>
    <p:sldId id="28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3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EB1AB-FC26-4C10-8AF6-6CFC44EE1720}" type="datetimeFigureOut">
              <a:rPr lang="ru-RU" smtClean="0"/>
              <a:pPr/>
              <a:t>29.08.2017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EEB20-633C-45D1-8FDA-E6CD72C816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869E-E1AB-4289-B2BA-57D2A163C457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C961-A1AB-415C-9192-92A889F88FF3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D1B7-D782-4776-A159-CF6D46848128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AA8F-F6D3-4C9E-BC8E-643762C0F647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72B9-0B3F-4A47-89F3-41403933BAE3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174C0-C82B-4889-9039-ABF98BB24CBF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7525-C801-41A5-8C97-57F9B3D3EB6E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0BA9-FB62-4A83-859A-EA23F81AB19C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76DC-F7D6-4D87-B1EB-7708AAD29EDC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4DC15-918A-46E4-9A77-7C8A73B1A087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8A9C4-88BB-497B-B722-E36824697D7E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AC95BF4-86F6-4739-B497-9D20B3866B5F}" type="datetime1">
              <a:rPr lang="ru-RU" smtClean="0"/>
              <a:pPr/>
              <a:t>29.08.2017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8;&#1077;&#1089;&#1087;&#1091;&#1073;&#1083;&#1080;&#1082;&#1072;&#1085;&#1089;&#1082;&#1080;&#1081;%20&#1082;&#1086;&#1085;&#1082;&#1091;&#1088;&#1089;%20&#1075;&#1088;&#1072;&#1085;&#1090;&#1086;&#1074;&#1086;&#1081;%20&#1087;&#1086;&#1076;&#1076;&#1077;&#1088;&#1078;&#1082;&#1080;\&#1090;&#1077;&#1084;&#1072;%20&#1052;&#1072;&#1096;&#1080;.mp3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audio" Target="../media/audio30.wav"/><Relationship Id="rId21" Type="http://schemas.openxmlformats.org/officeDocument/2006/relationships/image" Target="../media/image78.png"/><Relationship Id="rId7" Type="http://schemas.openxmlformats.org/officeDocument/2006/relationships/audio" Target="../media/audio34.wav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audio" Target="../media/audio29.wav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audio" Target="../media/audio28.wav"/><Relationship Id="rId6" Type="http://schemas.openxmlformats.org/officeDocument/2006/relationships/audio" Target="../media/audio33.wav"/><Relationship Id="rId11" Type="http://schemas.openxmlformats.org/officeDocument/2006/relationships/image" Target="../media/image68.png"/><Relationship Id="rId5" Type="http://schemas.openxmlformats.org/officeDocument/2006/relationships/audio" Target="../media/audio32.wav"/><Relationship Id="rId15" Type="http://schemas.openxmlformats.org/officeDocument/2006/relationships/image" Target="../media/image72.png"/><Relationship Id="rId10" Type="http://schemas.openxmlformats.org/officeDocument/2006/relationships/image" Target="../media/image25.png"/><Relationship Id="rId19" Type="http://schemas.openxmlformats.org/officeDocument/2006/relationships/image" Target="../media/image76.png"/><Relationship Id="rId4" Type="http://schemas.openxmlformats.org/officeDocument/2006/relationships/audio" Target="../media/audio31.wav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8;&#1077;&#1089;&#1087;&#1091;&#1073;&#1083;&#1080;&#1082;&#1072;&#1085;&#1089;&#1082;&#1080;&#1081;%20&#1082;&#1086;&#1085;&#1082;&#1091;&#1088;&#1089;%20&#1075;&#1088;&#1072;&#1085;&#1090;&#1086;&#1074;&#1086;&#1081;%20&#1087;&#1086;&#1076;&#1076;&#1077;&#1088;&#1078;&#1082;&#1080;\&#1090;&#1077;&#1084;&#1072;%20&#1052;&#1072;&#1096;&#1080;.mp3" TargetMode="External"/><Relationship Id="rId6" Type="http://schemas.openxmlformats.org/officeDocument/2006/relationships/image" Target="../media/image80.png"/><Relationship Id="rId5" Type="http://schemas.openxmlformats.org/officeDocument/2006/relationships/hyperlink" Target="http://img-fotki.yandex.ru/get/6820/200418627.b/0_109a59_e474ff38_orig.png" TargetMode="Externa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88;&#1077;&#1089;&#1087;&#1091;&#1073;&#1083;&#1080;&#1082;&#1072;&#1085;&#1089;&#1082;&#1080;&#1081;%20&#1082;&#1086;&#1085;&#1082;&#1091;&#1088;&#1089;%20&#1075;&#1088;&#1072;&#1085;&#1090;&#1086;&#1074;&#1086;&#1081;%20&#1087;&#1086;&#1076;&#1076;&#1077;&#1088;&#1078;&#1082;&#1080;\&#1089;&#1084;&#1077;&#1093;%20&#1084;&#1072;&#1096;&#1080;.mp3" TargetMode="Externa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png"/><Relationship Id="rId18" Type="http://schemas.openxmlformats.org/officeDocument/2006/relationships/image" Target="../media/image97.png"/><Relationship Id="rId3" Type="http://schemas.openxmlformats.org/officeDocument/2006/relationships/audio" Target="../media/audio37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3.png"/><Relationship Id="rId17" Type="http://schemas.openxmlformats.org/officeDocument/2006/relationships/image" Target="../media/image96.png"/><Relationship Id="rId2" Type="http://schemas.openxmlformats.org/officeDocument/2006/relationships/audio" Target="../media/audio36.wav"/><Relationship Id="rId16" Type="http://schemas.openxmlformats.org/officeDocument/2006/relationships/image" Target="../media/image95.png"/><Relationship Id="rId1" Type="http://schemas.openxmlformats.org/officeDocument/2006/relationships/audio" Target="file:///F:\&#1079;&#1076;&#1086;&#1088;&#1086;&#1074;&#1086;&#1077;%20&#1087;&#1080;&#1090;&#1072;&#1085;&#1080;&#1077;\&#1074;&#1099;&#1093;&#1086;&#1076;%20&#1084;&#1077;&#1076;&#1074;&#1077;&#1076;&#1103;.mp3" TargetMode="External"/><Relationship Id="rId6" Type="http://schemas.openxmlformats.org/officeDocument/2006/relationships/audio" Target="file:///C:\Users\user\Desktop\&#1088;&#1077;&#1089;&#1087;&#1091;&#1073;&#1083;&#1080;&#1082;&#1072;&#1085;&#1089;&#1082;&#1080;&#1081;%20&#1082;&#1086;&#1085;&#1082;&#1091;&#1088;&#1089;%20&#1075;&#1088;&#1072;&#1085;&#1090;&#1086;&#1074;&#1086;&#1081;%20&#1087;&#1086;&#1076;&#1076;&#1077;&#1088;&#1078;&#1082;&#1080;\&#1084;&#1077;&#1076;&#1074;&#1077;&#1076;&#1100;.mp3" TargetMode="External"/><Relationship Id="rId11" Type="http://schemas.openxmlformats.org/officeDocument/2006/relationships/image" Target="../media/image92.png"/><Relationship Id="rId5" Type="http://schemas.openxmlformats.org/officeDocument/2006/relationships/audio" Target="../media/audio39.wav"/><Relationship Id="rId15" Type="http://schemas.openxmlformats.org/officeDocument/2006/relationships/image" Target="../media/image14.png"/><Relationship Id="rId10" Type="http://schemas.openxmlformats.org/officeDocument/2006/relationships/image" Target="../media/image91.jpeg"/><Relationship Id="rId19" Type="http://schemas.openxmlformats.org/officeDocument/2006/relationships/image" Target="../media/image98.png"/><Relationship Id="rId4" Type="http://schemas.openxmlformats.org/officeDocument/2006/relationships/audio" Target="../media/audio38.wav"/><Relationship Id="rId9" Type="http://schemas.openxmlformats.org/officeDocument/2006/relationships/image" Target="../media/image90.png"/><Relationship Id="rId14" Type="http://schemas.openxmlformats.org/officeDocument/2006/relationships/hyperlink" Target="http://pic4you.ru/24687/437500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audio" Target="../media/audio42.wav"/><Relationship Id="rId7" Type="http://schemas.openxmlformats.org/officeDocument/2006/relationships/image" Target="../media/image99.jpeg"/><Relationship Id="rId12" Type="http://schemas.openxmlformats.org/officeDocument/2006/relationships/hyperlink" Target="http://img-fotki.yandex.ru/get/9346/16969765.191/0_7d2a4_7de96fd0_orig.png" TargetMode="External"/><Relationship Id="rId17" Type="http://schemas.openxmlformats.org/officeDocument/2006/relationships/image" Target="../media/image106.png"/><Relationship Id="rId2" Type="http://schemas.openxmlformats.org/officeDocument/2006/relationships/audio" Target="../media/audio41.wav"/><Relationship Id="rId16" Type="http://schemas.openxmlformats.org/officeDocument/2006/relationships/image" Target="../media/image105.png"/><Relationship Id="rId20" Type="http://schemas.openxmlformats.org/officeDocument/2006/relationships/image" Target="../media/image96.png"/><Relationship Id="rId1" Type="http://schemas.openxmlformats.org/officeDocument/2006/relationships/audio" Target="../media/audio40.wa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5" Type="http://schemas.openxmlformats.org/officeDocument/2006/relationships/audio" Target="../media/audio44.wav"/><Relationship Id="rId15" Type="http://schemas.openxmlformats.org/officeDocument/2006/relationships/image" Target="../media/image104.png"/><Relationship Id="rId10" Type="http://schemas.openxmlformats.org/officeDocument/2006/relationships/image" Target="../media/image100.png"/><Relationship Id="rId19" Type="http://schemas.openxmlformats.org/officeDocument/2006/relationships/image" Target="../media/image108.png"/><Relationship Id="rId4" Type="http://schemas.openxmlformats.org/officeDocument/2006/relationships/audio" Target="../media/audio43.wav"/><Relationship Id="rId9" Type="http://schemas.openxmlformats.org/officeDocument/2006/relationships/hyperlink" Target="http://pic4you.ru/24687/4892310/" TargetMode="External"/><Relationship Id="rId1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hyperlink" Target="http://img-fotki.yandex.ru/get/9351/16969765.18c/0_7d059_dd60e963_orig.png" TargetMode="External"/><Relationship Id="rId18" Type="http://schemas.openxmlformats.org/officeDocument/2006/relationships/hyperlink" Target="http://pic4you.ru/24687/4679111/" TargetMode="External"/><Relationship Id="rId3" Type="http://schemas.openxmlformats.org/officeDocument/2006/relationships/audio" Target="../media/audio47.wav"/><Relationship Id="rId21" Type="http://schemas.openxmlformats.org/officeDocument/2006/relationships/image" Target="../media/image113.png"/><Relationship Id="rId7" Type="http://schemas.openxmlformats.org/officeDocument/2006/relationships/hyperlink" Target="https://img-fotki.yandex.ru/get/5106/200418627.2a/0_10ea05_479e5713_orig.png" TargetMode="External"/><Relationship Id="rId12" Type="http://schemas.openxmlformats.org/officeDocument/2006/relationships/image" Target="../media/image110.png"/><Relationship Id="rId17" Type="http://schemas.openxmlformats.org/officeDocument/2006/relationships/image" Target="../media/image111.png"/><Relationship Id="rId25" Type="http://schemas.openxmlformats.org/officeDocument/2006/relationships/image" Target="../media/image116.png"/><Relationship Id="rId2" Type="http://schemas.openxmlformats.org/officeDocument/2006/relationships/audio" Target="../media/audio46.wav"/><Relationship Id="rId16" Type="http://schemas.openxmlformats.org/officeDocument/2006/relationships/hyperlink" Target="http://img-fotki.yandex.ru/get/6519/16969765.97/0_6a7b5_ddf1fe7a_orig.png" TargetMode="External"/><Relationship Id="rId20" Type="http://schemas.openxmlformats.org/officeDocument/2006/relationships/hyperlink" Target="http://img-fotki.yandex.ru/get/2914/200418627.24/0_10e06f_c04ffde7_orig.png" TargetMode="External"/><Relationship Id="rId1" Type="http://schemas.openxmlformats.org/officeDocument/2006/relationships/audio" Target="../media/audio45.wav"/><Relationship Id="rId6" Type="http://schemas.openxmlformats.org/officeDocument/2006/relationships/image" Target="../media/image99.jpeg"/><Relationship Id="rId11" Type="http://schemas.openxmlformats.org/officeDocument/2006/relationships/hyperlink" Target="http://pic4you.ru/24687/3748252/" TargetMode="External"/><Relationship Id="rId24" Type="http://schemas.openxmlformats.org/officeDocument/2006/relationships/image" Target="../media/image1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4.png"/><Relationship Id="rId23" Type="http://schemas.openxmlformats.org/officeDocument/2006/relationships/image" Target="../media/image114.png"/><Relationship Id="rId10" Type="http://schemas.openxmlformats.org/officeDocument/2006/relationships/image" Target="../media/image109.png"/><Relationship Id="rId19" Type="http://schemas.openxmlformats.org/officeDocument/2006/relationships/image" Target="../media/image112.png"/><Relationship Id="rId4" Type="http://schemas.openxmlformats.org/officeDocument/2006/relationships/audio" Target="../media/audio48.wav"/><Relationship Id="rId9" Type="http://schemas.openxmlformats.org/officeDocument/2006/relationships/hyperlink" Target="http://pic4you.ru/24687/3748061/" TargetMode="External"/><Relationship Id="rId14" Type="http://schemas.openxmlformats.org/officeDocument/2006/relationships/image" Target="../media/image36.png"/><Relationship Id="rId22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4.png"/><Relationship Id="rId3" Type="http://schemas.openxmlformats.org/officeDocument/2006/relationships/image" Target="../media/image117.jpeg"/><Relationship Id="rId7" Type="http://schemas.openxmlformats.org/officeDocument/2006/relationships/hyperlink" Target="http://img-fotki.yandex.ru/get/4509/200418627.25/0_10e189_a592e21c_orig.png" TargetMode="External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Relationship Id="rId6" Type="http://schemas.openxmlformats.org/officeDocument/2006/relationships/image" Target="../media/image120.png"/><Relationship Id="rId11" Type="http://schemas.openxmlformats.org/officeDocument/2006/relationships/hyperlink" Target="http://img-fotki.yandex.ru/get/2914/200418627.26/0_10e1b6_73dac880_orig.png" TargetMode="External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hyperlink" Target="http://img-fotki.yandex.ru/get/5502/200418627.25/0_10e16a_4a86ca08_orig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file:///C:\Users\user\Desktop\&#1088;&#1077;&#1089;&#1087;&#1091;&#1073;&#1083;&#1080;&#1082;&#1072;&#1085;&#1089;&#1082;&#1080;&#1081;%20&#1082;&#1086;&#1085;&#1082;&#1091;&#1088;&#1089;%20&#1075;&#1088;&#1072;&#1085;&#1090;&#1086;&#1074;&#1086;&#1081;%20&#1087;&#1086;&#1076;&#1076;&#1077;&#1088;&#1078;&#1082;&#1080;\&#1082;&#1088;&#1080;&#1082;%20&#1087;&#1077;&#1090;&#1091;&#1093;&#1072;%20(2).mp3" TargetMode="External"/><Relationship Id="rId1" Type="http://schemas.openxmlformats.org/officeDocument/2006/relationships/audio" Target="../media/audio2.wav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4.png"/><Relationship Id="rId3" Type="http://schemas.openxmlformats.org/officeDocument/2006/relationships/audio" Target="../media/audio52.wav"/><Relationship Id="rId7" Type="http://schemas.openxmlformats.org/officeDocument/2006/relationships/image" Target="../media/image129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audio" Target="../media/audio51.wav"/><Relationship Id="rId16" Type="http://schemas.openxmlformats.org/officeDocument/2006/relationships/image" Target="../media/image137.png"/><Relationship Id="rId1" Type="http://schemas.openxmlformats.org/officeDocument/2006/relationships/audio" Target="file:///C:\Users\user\Desktop\&#1088;&#1077;&#1089;&#1087;&#1091;&#1073;&#1083;&#1080;&#1082;&#1072;&#1085;&#1089;&#1082;&#1080;&#1081;%20&#1082;&#1086;&#1085;&#1082;&#1091;&#1088;&#1089;%20&#1075;&#1088;&#1072;&#1085;&#1090;&#1086;&#1074;&#1086;&#1081;%20&#1087;&#1086;&#1076;&#1076;&#1077;&#1088;&#1078;&#1082;&#1080;\&#1043;&#1054;&#1058;&#1054;&#1042;&#1067;&#1045;\&#1076;&#1088;&#1091;&#1078;&#1073;&#1072;%20&#1087;&#1083;&#1102;&#1089;.mp3" TargetMode="External"/><Relationship Id="rId6" Type="http://schemas.openxmlformats.org/officeDocument/2006/relationships/image" Target="../media/image128.png"/><Relationship Id="rId11" Type="http://schemas.openxmlformats.org/officeDocument/2006/relationships/image" Target="../media/image132.gif"/><Relationship Id="rId5" Type="http://schemas.openxmlformats.org/officeDocument/2006/relationships/image" Target="../media/image127.jpeg"/><Relationship Id="rId15" Type="http://schemas.openxmlformats.org/officeDocument/2006/relationships/image" Target="../media/image136.png"/><Relationship Id="rId10" Type="http://schemas.openxmlformats.org/officeDocument/2006/relationships/image" Target="../media/image131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0.gif"/><Relationship Id="rId14" Type="http://schemas.openxmlformats.org/officeDocument/2006/relationships/image" Target="../media/image1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p3-pesnja.com/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kira-scrap.ru/" TargetMode="External"/><Relationship Id="rId4" Type="http://schemas.openxmlformats.org/officeDocument/2006/relationships/hyperlink" Target="https://yandex.ru/image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img-fotki.yandex.ru/get/16173/16969765.262/0_98a6b_10f8bde4_orig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ic4you.ru/24687/4892295/" TargetMode="Externa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audio" Target="../media/audio4.wav"/><Relationship Id="rId6" Type="http://schemas.openxmlformats.org/officeDocument/2006/relationships/hyperlink" Target="http://pic4you.ru/24687/4375000/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hyperlink" Target="https://img-fotki.yandex.ru/get/10138/16969765.262/0_98a69_75713579_orig.png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audio" Target="../media/audio8.wav"/><Relationship Id="rId21" Type="http://schemas.openxmlformats.org/officeDocument/2006/relationships/image" Target="../media/image30.png"/><Relationship Id="rId7" Type="http://schemas.openxmlformats.org/officeDocument/2006/relationships/audio" Target="../media/audio12.wav"/><Relationship Id="rId12" Type="http://schemas.openxmlformats.org/officeDocument/2006/relationships/image" Target="../media/image22.png"/><Relationship Id="rId17" Type="http://schemas.openxmlformats.org/officeDocument/2006/relationships/image" Target="../media/image15.png"/><Relationship Id="rId2" Type="http://schemas.openxmlformats.org/officeDocument/2006/relationships/audio" Target="../media/audio7.wav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audio" Target="../media/audio6.wav"/><Relationship Id="rId6" Type="http://schemas.openxmlformats.org/officeDocument/2006/relationships/audio" Target="../media/audio11.wav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5" Type="http://schemas.openxmlformats.org/officeDocument/2006/relationships/audio" Target="../media/audio10.wav"/><Relationship Id="rId15" Type="http://schemas.openxmlformats.org/officeDocument/2006/relationships/image" Target="../media/image25.png"/><Relationship Id="rId23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3.png"/><Relationship Id="rId18" Type="http://schemas.openxmlformats.org/officeDocument/2006/relationships/image" Target="../media/image37.png"/><Relationship Id="rId26" Type="http://schemas.openxmlformats.org/officeDocument/2006/relationships/image" Target="../media/image43.png"/><Relationship Id="rId3" Type="http://schemas.openxmlformats.org/officeDocument/2006/relationships/audio" Target="../media/audio15.wav"/><Relationship Id="rId21" Type="http://schemas.openxmlformats.org/officeDocument/2006/relationships/image" Target="../media/image40.png"/><Relationship Id="rId7" Type="http://schemas.openxmlformats.org/officeDocument/2006/relationships/audio" Target="../media/audio19.wav"/><Relationship Id="rId12" Type="http://schemas.openxmlformats.org/officeDocument/2006/relationships/image" Target="../media/image20.png"/><Relationship Id="rId17" Type="http://schemas.openxmlformats.org/officeDocument/2006/relationships/image" Target="../media/image36.png"/><Relationship Id="rId25" Type="http://schemas.openxmlformats.org/officeDocument/2006/relationships/image" Target="../media/image42.png"/><Relationship Id="rId2" Type="http://schemas.openxmlformats.org/officeDocument/2006/relationships/audio" Target="../media/audio14.wav"/><Relationship Id="rId16" Type="http://schemas.openxmlformats.org/officeDocument/2006/relationships/image" Target="../media/image35.jpeg"/><Relationship Id="rId20" Type="http://schemas.openxmlformats.org/officeDocument/2006/relationships/image" Target="../media/image39.png"/><Relationship Id="rId29" Type="http://schemas.openxmlformats.org/officeDocument/2006/relationships/image" Target="../media/image46.png"/><Relationship Id="rId1" Type="http://schemas.openxmlformats.org/officeDocument/2006/relationships/audio" Target="../media/audio13.wav"/><Relationship Id="rId6" Type="http://schemas.openxmlformats.org/officeDocument/2006/relationships/audio" Target="../media/audio18.wav"/><Relationship Id="rId11" Type="http://schemas.openxmlformats.org/officeDocument/2006/relationships/image" Target="../media/image21.png"/><Relationship Id="rId24" Type="http://schemas.openxmlformats.org/officeDocument/2006/relationships/image" Target="../media/image41.png"/><Relationship Id="rId5" Type="http://schemas.openxmlformats.org/officeDocument/2006/relationships/audio" Target="../media/audio17.wav"/><Relationship Id="rId15" Type="http://schemas.openxmlformats.org/officeDocument/2006/relationships/image" Target="../media/image34.png"/><Relationship Id="rId23" Type="http://schemas.openxmlformats.org/officeDocument/2006/relationships/image" Target="../media/image25.png"/><Relationship Id="rId28" Type="http://schemas.openxmlformats.org/officeDocument/2006/relationships/image" Target="../media/image45.png"/><Relationship Id="rId10" Type="http://schemas.openxmlformats.org/officeDocument/2006/relationships/image" Target="../media/image19.jpeg"/><Relationship Id="rId19" Type="http://schemas.openxmlformats.org/officeDocument/2006/relationships/image" Target="../media/image38.png"/><Relationship Id="rId31" Type="http://schemas.openxmlformats.org/officeDocument/2006/relationships/image" Target="../media/image48.png"/><Relationship Id="rId4" Type="http://schemas.openxmlformats.org/officeDocument/2006/relationships/audio" Target="../media/audio1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png"/><Relationship Id="rId22" Type="http://schemas.openxmlformats.org/officeDocument/2006/relationships/image" Target="../media/image15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26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audio" Target="../media/audio24.wav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17" Type="http://schemas.openxmlformats.org/officeDocument/2006/relationships/image" Target="../media/image59.png"/><Relationship Id="rId2" Type="http://schemas.openxmlformats.org/officeDocument/2006/relationships/audio" Target="../media/audio23.wav"/><Relationship Id="rId16" Type="http://schemas.openxmlformats.org/officeDocument/2006/relationships/image" Target="../media/image58.png"/><Relationship Id="rId1" Type="http://schemas.openxmlformats.org/officeDocument/2006/relationships/audio" Target="../media/audio22.wa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5" Type="http://schemas.openxmlformats.org/officeDocument/2006/relationships/audio" Target="../media/audio26.wav"/><Relationship Id="rId15" Type="http://schemas.openxmlformats.org/officeDocument/2006/relationships/image" Target="../media/image57.png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audio" Target="../media/audio25.wav"/><Relationship Id="rId9" Type="http://schemas.openxmlformats.org/officeDocument/2006/relationships/hyperlink" Target="http://pic4you.ru/24687/3995457/" TargetMode="External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audio27.wav"/><Relationship Id="rId1" Type="http://schemas.openxmlformats.org/officeDocument/2006/relationships/audio" Target="file:///F:\&#1079;&#1076;&#1086;&#1088;&#1086;&#1074;&#1086;&#1077;%20&#1087;&#1080;&#1090;&#1072;&#1085;&#1080;&#1077;\&#1084;&#1072;&#1096;&#1072;%20&#1080;&#1076;&#1077;&#1090;.mp3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ef7e2e233002d1b354cb0f977b6d6fe5&amp;n=33&amp;h=190&amp;w=3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139"/>
            <a:ext cx="9180165" cy="685800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13620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Что нужно кушать на завтрак?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1772816"/>
            <a:ext cx="7772400" cy="4752527"/>
          </a:xfrm>
        </p:spPr>
        <p:txBody>
          <a:bodyPr anchor="ctr">
            <a:normAutofit fontScale="32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Нужен ли завтрак человеку? 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Я считаю, </a:t>
            </a:r>
            <a:r>
              <a:rPr lang="ru-RU" sz="9800" b="1" dirty="0" smtClean="0">
                <a:latin typeface="Times New Roman" pitchFamily="18" charset="0"/>
                <a:cs typeface="Times New Roman" pitchFamily="18" charset="0"/>
              </a:rPr>
              <a:t>обязательно </a:t>
            </a: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нужен!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Сложилось от века к веку 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Врагу отдают ужин, 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А завтрак съедай сам! 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Мечи его с аппетитом жадно, 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Принимай в себя как бальзам! </a:t>
            </a:r>
            <a:endParaRPr lang="ru-RU" sz="9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9800" b="1" dirty="0" smtClean="0">
                <a:latin typeface="Times New Roman" pitchFamily="18" charset="0"/>
                <a:cs typeface="Times New Roman" pitchFamily="18" charset="0"/>
              </a:rPr>
              <a:t>Завтрак </a:t>
            </a:r>
            <a:r>
              <a:rPr lang="ru-RU" sz="9800" b="1" dirty="0">
                <a:latin typeface="Times New Roman" pitchFamily="18" charset="0"/>
                <a:cs typeface="Times New Roman" pitchFamily="18" charset="0"/>
              </a:rPr>
              <a:t>- лучший момент дня!</a:t>
            </a:r>
          </a:p>
          <a:p>
            <a:pPr algn="ctr"/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532440" y="260648"/>
            <a:ext cx="244475" cy="244475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88424" y="6165304"/>
            <a:ext cx="504056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18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134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аша и медведь\0_926df_b8446ca9_XL.png"/>
          <p:cNvPicPr>
            <a:picLocks noChangeAspect="1" noChangeArrowheads="1"/>
          </p:cNvPicPr>
          <p:nvPr/>
        </p:nvPicPr>
        <p:blipFill>
          <a:blip r:embed="rId3" cstate="print"/>
          <a:srcRect l="53822" t="34566"/>
          <a:stretch>
            <a:fillRect/>
          </a:stretch>
        </p:blipFill>
        <p:spPr bwMode="auto">
          <a:xfrm>
            <a:off x="0" y="45"/>
            <a:ext cx="9162493" cy="6857955"/>
          </a:xfrm>
          <a:prstGeom prst="rect">
            <a:avLst/>
          </a:prstGeom>
          <a:noFill/>
        </p:spPr>
      </p:pic>
      <p:pic>
        <p:nvPicPr>
          <p:cNvPr id="3" name="Picture 4" descr="F:\маша и медведь\masha_misha_klipart\маша смотрит вниз.png"/>
          <p:cNvPicPr>
            <a:picLocks noChangeAspect="1" noChangeArrowheads="1"/>
          </p:cNvPicPr>
          <p:nvPr/>
        </p:nvPicPr>
        <p:blipFill>
          <a:blip r:embed="rId4" cstate="print"/>
          <a:srcRect l="25219" t="7881" r="25920" b="11735"/>
          <a:stretch>
            <a:fillRect/>
          </a:stretch>
        </p:blipFill>
        <p:spPr bwMode="auto">
          <a:xfrm flipH="1">
            <a:off x="3707904" y="3140968"/>
            <a:ext cx="792088" cy="1303113"/>
          </a:xfrm>
          <a:prstGeom prst="rect">
            <a:avLst/>
          </a:prstGeom>
          <a:noFill/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648072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8" name="тема Маш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532440" y="2606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1.38778E-17 C -0.00364 0.00532 -0.02968 0.00671 -0.03506 0.00718 C -0.0467 0.0125 -0.05729 0.01481 -0.06909 0.01852 C -0.0769 0.02361 -0.07031 0.02014 -0.08298 0.02268 C -0.09218 0.02454 -0.10017 0.02963 -0.10954 0.03125 C -0.11926 0.03773 -0.10711 0.03009 -0.12013 0.03565 C -0.12308 0.0368 -0.12465 0.04143 -0.1276 0.04259 C -0.13142 0.04398 -0.13541 0.04352 -0.13923 0.04398 C -0.14913 0.04861 -0.15885 0.05278 -0.16805 0.05972 C -0.17308 0.06343 -0.17499 0.06921 -0.18072 0.07106 C -0.18315 0.07315 -0.18593 0.0743 -0.18819 0.07662 C -0.19183 0.08009 -0.19322 0.0831 -0.19774 0.08518 C -0.19913 0.09074 -0.20173 0.09444 -0.20416 0.0993 C -0.20676 0.10995 -0.20295 0.09768 -0.20867 0.10648 C -0.2092 0.10764 -0.2092 0.10926 -0.20954 0.11065 C -0.21076 0.11366 -0.21267 0.1162 -0.21371 0.11921 C -0.21857 0.13264 -0.22586 0.15532 -0.23715 0.16042 C -0.25781 0.18796 -0.34097 0.17454 -0.34357 0.17454 C -0.35642 0.18611 -0.38454 0.18241 -0.39774 0.1831 C -0.4368 0.18218 -0.47569 0.1787 -0.51475 0.1787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00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аша и медведь\0_9271b_1fda2daf_XL.png"/>
          <p:cNvPicPr>
            <a:picLocks noChangeAspect="1" noChangeArrowheads="1"/>
          </p:cNvPicPr>
          <p:nvPr/>
        </p:nvPicPr>
        <p:blipFill>
          <a:blip r:embed="rId9" cstate="print"/>
          <a:srcRect l="24800" t="31100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F:\маша и медведь\masha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0" y="2924944"/>
            <a:ext cx="1905000" cy="3124200"/>
          </a:xfrm>
          <a:prstGeom prst="rect">
            <a:avLst/>
          </a:prstGeom>
          <a:noFill/>
        </p:spPr>
      </p:pic>
      <p:pic>
        <p:nvPicPr>
          <p:cNvPr id="26627" name="Picture 3" descr="грибы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5229200"/>
            <a:ext cx="1152128" cy="1492006"/>
          </a:xfrm>
          <a:prstGeom prst="rect">
            <a:avLst/>
          </a:prstGeom>
          <a:noFill/>
        </p:spPr>
      </p:pic>
      <p:pic>
        <p:nvPicPr>
          <p:cNvPr id="26629" name="Picture 5" descr="грибы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3284984"/>
            <a:ext cx="792088" cy="1138627"/>
          </a:xfrm>
          <a:prstGeom prst="rect">
            <a:avLst/>
          </a:prstGeom>
          <a:noFill/>
        </p:spPr>
      </p:pic>
      <p:pic>
        <p:nvPicPr>
          <p:cNvPr id="26633" name="Picture 9" descr="грибы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5517232"/>
            <a:ext cx="1008112" cy="1114230"/>
          </a:xfrm>
          <a:prstGeom prst="rect">
            <a:avLst/>
          </a:prstGeom>
          <a:noFill/>
        </p:spPr>
      </p:pic>
      <p:pic>
        <p:nvPicPr>
          <p:cNvPr id="26635" name="Picture 11" descr="http://img-fotki.yandex.ru/get/9515/16969765.172/0_7b96b_c59665ea_M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3429000"/>
            <a:ext cx="1656184" cy="1407757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28384" y="6093296"/>
            <a:ext cx="648072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5" cstate="print"/>
          <a:stretch>
            <a:fillRect/>
          </a:stretch>
        </p:blipFill>
        <p:spPr>
          <a:xfrm>
            <a:off x="8676456" y="260648"/>
            <a:ext cx="203200" cy="203200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8604448" y="620688"/>
            <a:ext cx="203200" cy="203200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6372200" y="6453336"/>
            <a:ext cx="203200" cy="203200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8" cstate="print"/>
          <a:stretch>
            <a:fillRect/>
          </a:stretch>
        </p:blipFill>
        <p:spPr>
          <a:xfrm>
            <a:off x="2627784" y="6165304"/>
            <a:ext cx="203200" cy="2032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1763688" y="6165304"/>
            <a:ext cx="203200" cy="20320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20" cstate="print"/>
          <a:stretch>
            <a:fillRect/>
          </a:stretch>
        </p:blipFill>
        <p:spPr>
          <a:xfrm>
            <a:off x="251520" y="4149080"/>
            <a:ext cx="203200" cy="2032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7" name="Записанный звук"/>
          </p:nvPr>
        </p:nvPicPr>
        <p:blipFill>
          <a:blip r:embed="rId21" cstate="print"/>
          <a:stretch>
            <a:fillRect/>
          </a:stretch>
        </p:blipFill>
        <p:spPr>
          <a:xfrm>
            <a:off x="1043608" y="4149080"/>
            <a:ext cx="203200" cy="203200"/>
          </a:xfrm>
          <a:prstGeom prst="rect">
            <a:avLst/>
          </a:prstGeom>
        </p:spPr>
      </p:pic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83461E-6 C -0.00678 -0.00648 -0.0007 -0.00162 -0.01529 -0.0044 C -0.01841 -0.00486 -0.02101 -0.00833 -0.02414 -0.00879 C -0.03508 -0.01018 -0.04619 -0.00995 -0.05713 -0.01041 C -0.07379 -0.01573 -0.08334 0.00069 -0.09775 0.00717 C -0.10088 0.00856 -0.10435 0.00879 -0.10765 0.01018 C -0.11233 0.01503 -0.11876 0.01873 -0.12414 0.02197 C -0.12622 0.02313 -0.13074 0.02475 -0.13074 0.02475 C -0.1389 0.03215 -0.15487 0.03608 -0.16476 0.03793 C -0.19497 0.03678 -0.19497 0.03678 -0.21529 0.03354 C -0.22101 0.03123 -0.22518 0.02567 -0.23074 0.02336 C -0.24081 0.00601 -0.22848 0.02567 -0.24167 0.01018 C -0.24619 0.00486 -0.24983 -0.00255 -0.25383 -0.00879 C -0.26164 -0.02105 -0.2514 -0.00278 -0.26372 -0.0192 C -0.27119 -0.02915 -0.26858 -0.03123 -0.27796 -0.03516 C -0.28247 -0.04141 -0.28733 -0.04488 -0.29219 -0.04997 C -0.30608 -0.065 -0.29046 -0.0539 -0.30869 -0.06454 C -0.31268 -0.07148 -0.31772 -0.07541 -0.32292 -0.08073 C -0.3257 -0.09392 -0.33421 -0.096 -0.34167 -0.10271 C -0.35608 -0.11543 -0.36841 -0.12121 -0.3856 -0.12445 C -0.39549 -0.13232 -0.38907 -0.12885 -0.40643 -0.12885 " pathEditMode="relative" ptsTypes="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191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643 -0.12884 C -0.41476 -0.12121 -0.40348 -0.13046 -0.42188 -0.12445 C -0.42396 -0.12375 -0.42535 -0.12121 -0.42744 -0.12005 C -0.43577 -0.11566 -0.44601 -0.11728 -0.45487 -0.11566 C -0.45816 -0.11126 -0.46094 -0.11034 -0.46476 -0.10687 C -0.46719 -0.10155 -0.46685 -0.09854 -0.47136 -0.09669 C -0.4731 -0.09461 -0.47535 -0.09322 -0.47674 -0.09067 C -0.47969 -0.08535 -0.479 -0.07633 -0.48126 -0.07032 C -0.48247 -0.06708 -0.4856 -0.06153 -0.4856 -0.06153 C -0.48716 -0.05274 -0.48924 -0.05551 -0.49219 -0.04834 C -0.49532 -0.04094 -0.49896 -0.03308 -0.50105 -0.02498 C -0.50296 -0.01758 -0.50244 -0.01179 -0.50764 -0.0074 C -0.50851 0.00047 -0.50938 0.00486 -0.51198 0.0118 C -0.5132 0.0199 -0.51459 0.02776 -0.51754 0.03516 C -0.51962 0.04696 -0.51823 0.05876 -0.51632 0.07033 C -0.51598 0.07912 -0.51615 0.08791 -0.51528 0.0967 C -0.51494 0.10017 -0.51337 0.1034 -0.51303 0.10687 C -0.51216 0.11613 -0.51198 0.13463 -0.51198 0.13463 " pathEditMode="relative" ptsTypes="fffffffffffffffff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19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7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05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4 0.07657 C -0.06684 0.07102 -0.06771 0.06593 -0.07084 0.06061 C -0.07275 0.04997 -0.07084 0.05598 -0.07952 0.04442 C -0.08108 0.04233 -0.0816 0.03933 -0.08281 0.03701 C -0.08629 0.03077 -0.09063 0.02591 -0.09393 0.01943 C -0.09636 0.00602 -0.09271 0.02198 -0.09931 0.00787 C -0.10677 -0.00786 -0.09358 0.01111 -0.10382 -0.00254 C -0.1066 -0.01341 -0.11163 -0.02174 -0.11684 -0.0303 C -0.12066 -0.03655 -0.12309 -0.04418 -0.12674 -0.05066 C -0.12986 -0.06616 -0.12518 -0.04996 -0.13125 -0.05806 C -0.13299 -0.06037 -0.13281 -0.06431 -0.13455 -0.06685 C -0.13802 -0.07194 -0.14236 -0.07587 -0.14549 -0.08142 C -0.14757 -0.08512 -0.15018 -0.08813 -0.15209 -0.09183 C -0.15347 -0.09461 -0.15382 -0.09808 -0.15538 -0.10062 C -0.15712 -0.10363 -0.1599 -0.10502 -0.16198 -0.10779 C -0.16337 -0.11381 -0.16459 -0.11728 -0.16754 -0.1226 C -0.17066 -0.13578 -0.16563 -0.11496 -0.17084 -0.13416 C -0.1717 -0.13694 -0.17292 -0.14295 -0.17292 -0.14295 C -0.17379 -0.15776 -0.17222 -0.16354 -0.17743 -0.17372 C -0.17882 -0.17997 -0.18038 -0.19755 -0.18281 -0.20148 C -0.18403 -0.20333 -0.18577 -0.20449 -0.18733 -0.20587 C -0.19393 -0.21975 -0.19497 -0.23872 -0.19931 -0.25422 C -0.20035 -0.25792 -0.20035 -0.26232 -0.20156 -0.26602 C -0.20261 -0.26926 -0.2059 -0.27481 -0.2059 -0.27481 C -0.20747 -0.28221 -0.21042 -0.29054 -0.21042 -0.29817 " pathEditMode="relative" ptsTypes="ffffffffffffffffffffffffA">
                                      <p:cBhvr>
                                        <p:cTn id="24" dur="2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105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077 0.32154 C -0.5158 0.31899 -0.5191 0.31182 -0.52292 0.30673 C -0.52379 0.30558 -0.52518 0.30488 -0.52622 0.30396 C -0.52778 0.30257 -0.52934 0.30118 -0.53056 0.29956 C -0.5382 0.28915 -0.52969 0.29702 -0.53716 0.29077 C -0.54115 0.28337 -0.54705 0.27851 -0.55365 0.27597 C -0.55695 0.26903 -0.56216 0.26487 -0.56684 0.26001 C -0.57587 0.25052 -0.58611 0.2415 -0.59427 0.23063 C -0.59618 0.22253 -0.60139 0.21768 -0.60643 0.21305 C -0.6099 0.20357 -0.61094 0.20935 -0.61511 0.20148 C -0.61806 0.19616 -0.61875 0.19084 -0.62292 0.18668 C -0.62639 0.18298 -0.63125 0.18113 -0.63386 0.1765 C -0.63872 0.16817 -0.64914 0.15661 -0.65573 0.15013 C -0.66181 0.13856 -0.66598 0.13787 -0.67448 0.12954 C -0.67761 0.12654 -0.68021 0.1226 -0.68334 0.11936 C -0.68733 0.11104 -0.69479 0.1034 -0.70191 0.1004 C -0.70747 0.09299 -0.71198 0.08837 -0.71962 0.08559 C -0.72275 0.08305 -0.72518 0.07935 -0.7283 0.07703 C -0.73073 0.07518 -0.73368 0.07564 -0.73611 0.07403 C -0.74445 0.06847 -0.74983 0.06593 -0.75903 0.06385 C -0.76684 0.05783 -0.7724 0.05714 -0.78108 0.05506 C -0.78664 0.05112 -0.79254 0.05066 -0.79861 0.04904 C -0.80486 0.04742 -0.81736 0.04465 -0.81736 0.04465 C -0.82726 0.04534 -0.8408 0.03863 -0.84705 0.04904 C -0.85348 0.05968 -0.84132 0.04719 -0.85139 0.05644 C -0.85243 0.05899 -0.85469 0.06385 -0.85469 0.06385 " pathEditMode="relative" ptsTypes="fffffffffffffffffffffffffA">
                                      <p:cBhvr>
                                        <p:cTn id="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5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689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633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5469 0.06408 C -0.85296 0.04026 -0.84688 0.00348 -0.85573 -0.01942 C -0.85747 -0.03076 -0.85869 -0.04626 -0.86337 -0.0562 C -0.86546 -0.06638 -0.86702 -0.07656 -0.86893 -0.08674 C -0.86962 -0.0909 -0.87448 -0.09715 -0.87448 -0.09715 C -0.87622 -0.10432 -0.8757 -0.10918 -0.87987 -0.11473 C -0.8823 -0.12653 -0.87917 -0.11496 -0.88438 -0.12491 C -0.88768 -0.13092 -0.88612 -0.13532 -0.89098 -0.13948 C -0.89323 -0.15243 -0.89983 -0.15729 -0.90851 -0.16007 C -0.91424 -0.16539 -0.92153 -0.16678 -0.9283 -0.16886 C -0.93646 -0.17441 -0.94549 -0.17464 -0.95469 -0.17464 " pathEditMode="relative" ptsTypes="ffffffffffA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633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47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48462E-6 C 0.02014 -0.00278 0.04028 -0.00533 0.06042 -0.00718 C 0.07812 -0.01597 0.09774 -0.01504 0.11649 -0.01597 C 0.13767 -0.01851 0.15903 -0.0206 0.18021 -0.02337 C 0.19271 -0.03008 0.20729 -0.03262 0.22083 -0.03517 C 0.23351 -0.04326 0.25087 -0.03864 0.26371 -0.03794 C 0.26736 -0.03632 0.27361 -0.03077 0.27361 -0.03077 " pathEditMode="relative" ptsTypes="ffffffA">
                                      <p:cBhvr>
                                        <p:cTn id="42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47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81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5469 -0.17465 C -0.97118 -0.17534 -0.98299 -0.1765 -0.99861 -0.17904 C -1.01007 -0.18529 -1.02101 -0.18529 -1.03386 -0.18645 C -1.05538 -0.19431 -1.08524 -0.19824 -1.10729 -0.1994 C -1.1132 -0.19871 -1.12031 -0.20171 -1.12483 -0.19662 C -1.12604 -0.19524 -1.12604 -0.19223 -1.12708 -0.19061 C -1.12795 -0.18922 -1.12934 -0.18899 -1.13038 -0.18783 C -1.13038 -0.18783 -1.13924 -0.17604 -1.14132 -0.17326 C -1.14705 -0.16563 -1.14983 -0.15591 -1.15677 -0.14967 C -1.16354 -0.13671 -1.16962 -0.12144 -1.18195 -0.11751 C -1.18507 -0.1115 -1.18785 -0.11196 -1.19306 -0.11011 C -1.19809 -0.1034 -1.20452 -0.10016 -1.21059 -0.09554 C -1.21215 -0.09438 -1.21337 -0.0923 -1.21493 -0.09114 C -1.21979 -0.0879 -1.22448 -0.08906 -1.22813 -0.08374 " pathEditMode="relative" ptsTypes="fffffffffffffA">
                                      <p:cBhvr>
                                        <p:cTn id="4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081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аша и медведь\Masha.i.medved.delo.v.shlyape.2014.WEBRip.FreeRutor 02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331" cy="6858000"/>
          </a:xfrm>
          <a:prstGeom prst="rect">
            <a:avLst/>
          </a:prstGeom>
          <a:noFill/>
        </p:spPr>
      </p:pic>
      <p:pic>
        <p:nvPicPr>
          <p:cNvPr id="3" name="Picture 2" descr="F:\маша и медведь\mash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0"/>
            <a:ext cx="1296144" cy="2125676"/>
          </a:xfrm>
          <a:prstGeom prst="rect">
            <a:avLst/>
          </a:prstGeom>
          <a:noFill/>
        </p:spPr>
      </p:pic>
      <p:pic>
        <p:nvPicPr>
          <p:cNvPr id="27651" name="Picture 3" descr="грибы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980728"/>
            <a:ext cx="1080120" cy="1337292"/>
          </a:xfrm>
          <a:prstGeom prst="rect">
            <a:avLst/>
          </a:prstGeom>
          <a:noFill/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576064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8" name="тема Маш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04448" y="11663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0.07218 C 0.05539 0.07703 0.05521 0.08282 0.05643 0.08767 C 0.05695 0.08976 0.05938 0.08929 0.06007 0.09114 C 0.06528 0.10109 0.06546 0.11404 0.07188 0.12237 C 0.07466 0.13001 0.07466 0.13417 0.07987 0.13833 C 0.08177 0.14597 0.09289 0.16054 0.09809 0.16285 C 0.10278 0.1691 0.1066 0.17303 0.11129 0.17858 C 0.11858 0.18714 0.12431 0.19871 0.13091 0.20866 C 0.13455 0.22346 0.14306 0.23618 0.14809 0.25052 C 0.15243 0.26348 0.1474 0.25908 0.15452 0.26278 C 0.15747 0.26649 0.16129 0.26926 0.16355 0.27319 C 0.16528 0.27597 0.16476 0.27944 0.16615 0.28222 C 0.16962 0.29031 0.18056 0.29933 0.18716 0.30141 C 0.19028 0.30789 0.19323 0.30928 0.19879 0.31206 C 0.20226 0.31622 0.20521 0.31738 0.20955 0.319 C 0.21841 0.33496 0.21302 0.33172 0.22257 0.33472 C 0.22743 0.33889 0.23195 0.34421 0.23681 0.34722 C 0.24011 0.34907 0.24427 0.3486 0.2474 0.35045 C 0.25 0.35231 0.25278 0.35392 0.25539 0.35554 C 0.26042 0.36318 0.27396 0.3678 0.2816 0.36965 C 0.28785 0.37868 0.29757 0.38515 0.30625 0.38909 C 0.31164 0.39487 0.31632 0.40158 0.32205 0.40643 C 0.32813 0.41199 0.34115 0.41731 0.34827 0.42054 C 0.36268 0.43327 0.36181 0.43373 0.37171 0.44692 C 0.37136 0.4682 0.37743 0.50405 0.36268 0.52209 C 0.36025 0.53505 0.35556 0.54777 0.35209 0.56049 C 0.34931 0.5709 0.35226 0.56073 0.34948 0.5746 C 0.34896 0.57831 0.34688 0.58501 0.34688 0.58525 C 0.34757 0.60815 0.34636 0.65857 0.36546 0.67662 C 0.3698 0.68494 0.37362 0.69443 0.3783 0.70276 C 0.38039 0.71039 0.38039 0.71432 0.3849 0.72034 C 0.38768 0.73167 0.38768 0.7363 0.3941 0.74463 C 0.39549 0.75018 0.40191 0.75874 0.40191 0.75897 C 0.40434 0.76961 0.41181 0.77585 0.41771 0.78302 C 0.41962 0.79066 0.42535 0.79598 0.42952 0.80246 C 0.43525 0.81217 0.43785 0.81657 0.44237 0.82536 C 0.44462 0.82952 0.4448 0.83415 0.44757 0.83762 C 0.45539 0.84594 0.46528 0.85057 0.47275 0.86029 C 0.47639 0.87116 0.49063 0.89175 0.49757 0.90054 C 0.5 0.91002 0.51094 0.9313 0.51719 0.93917 C 0.52049 0.96068 0.5349 0.96947 0.54584 0.98289 C 0.5507 0.9889 0.55487 0.99515 0.56042 1.00023 C 0.56302 1.01134 0.56424 1.0162 0.57223 1.02152 C 0.57379 1.02499 0.57431 1.031 0.57743 1.03193 C 0.58195 1.03424 0.58073 1.03193 0.58282 1.03725 " pathEditMode="relative" rAng="0" ptsTypes="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" y="4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3886 C 0.0283 0.04048 0.02847 0.04349 0.03021 0.04442 C 0.03247 0.04604 0.03559 0.04534 0.0382 0.04604 C 0.04236 0.04812 0.04601 0.05136 0.05018 0.05344 C 0.05573 0.0687 0.04931 0.05436 0.05955 0.06639 C 0.06077 0.06801 0.06111 0.07009 0.06215 0.07171 C 0.0632 0.07356 0.06406 0.07472 0.06511 0.07564 C 0.07014 0.08166 0.07535 0.08513 0.08108 0.08906 C 0.08854 0.09438 0.08229 0.09091 0.09045 0.0997 C 0.09722 0.1071 0.10643 0.10757 0.11458 0.10895 C 0.12292 0.11636 0.13212 0.11913 0.14149 0.12399 C 0.15399 0.13047 0.16476 0.14111 0.17761 0.1462 C 0.1809 0.16146 0.18889 0.17049 0.19653 0.18159 C 0.20035 0.18668 0.2007 0.19269 0.20452 0.19824 C 0.20677 0.2105 0.21146 0.22415 0.21788 0.23341 C 0.21945 0.23988 0.22188 0.24196 0.22327 0.24844 C 0.22448 0.25793 0.225 0.27273 0.22986 0.28036 C 0.23299 0.32015 0.23733 0.36433 0.23125 0.40412 C 0.2309 0.40643 0.22847 0.40666 0.22726 0.40805 C 0.22188 0.41592 0.22066 0.42633 0.21528 0.43396 C 0.21493 0.43928 0.21493 0.44506 0.21389 0.45062 C 0.21354 0.45316 0.21146 0.45547 0.21129 0.45802 C 0.21111 0.46403 0.21458 0.50151 0.21927 0.50798 C 0.22188 0.51168 0.22292 0.51307 0.22465 0.51747 C 0.22795 0.52695 0.23125 0.53782 0.23681 0.54523 C 0.23872 0.5561 0.24445 0.56327 0.25018 0.57136 C 0.25243 0.58062 0.25556 0.58247 0.26215 0.58617 C 0.26545 0.59218 0.26632 0.59681 0.2717 0.59912 C 0.27205 0.60097 0.27222 0.60282 0.27292 0.60468 C 0.27361 0.60676 0.275 0.60814 0.27587 0.61 C 0.27778 0.61717 0.27708 0.62133 0.28108 0.62711 C 0.28247 0.63567 0.28351 0.64215 0.28906 0.64724 C 0.29254 0.65672 0.30313 0.67638 0.31059 0.68055 C 0.31632 0.68379 0.32813 0.68795 0.32813 0.68818 C 0.33611 0.69674 0.3309 0.69813 0.34011 0.70137 C 0.34132 0.70299 0.34254 0.70576 0.34393 0.70622 C 0.34566 0.70784 0.34827 0.70622 0.34965 0.70877 C 0.36007 0.72311 0.34566 0.71502 0.35625 0.71987 C 0.36424 0.73005 0.35781 0.74439 0.37222 0.75133 C 0.37865 0.7585 0.38333 0.77053 0.39115 0.77354 C 0.39288 0.77562 0.39445 0.77747 0.39653 0.77932 C 0.39809 0.78048 0.40035 0.7814 0.40191 0.78279 C 0.40955 0.79019 0.41528 0.80199 0.42465 0.805 C 0.42761 0.81726 0.43542 0.82258 0.44358 0.82744 C 0.44792 0.83738 0.45781 0.8471 0.46493 0.85334 C 0.46754 0.86514 0.46406 0.85242 0.47136 0.8663 C 0.47396 0.87139 0.47379 0.87833 0.47708 0.88319 C 0.4809 0.88874 0.48733 0.89105 0.49028 0.89776 C 0.49132 0.89961 0.49445 0.90747 0.49583 0.90863 C 0.49896 0.91256 0.50261 0.91557 0.50521 0.92043 C 0.50625 0.92158 0.50643 0.92413 0.50781 0.92575 C 0.50886 0.9269 0.51198 0.92714 0.51198 0.92783 " pathEditMode="relative" rAng="0" ptsTypes="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" y="4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203528eb935cacfac46f11c42a55be5f&amp;n=33&amp;h=190&amp;w=3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9900" cy="6858001"/>
          </a:xfrm>
          <a:prstGeom prst="rect">
            <a:avLst/>
          </a:prstGeom>
          <a:noFill/>
        </p:spPr>
      </p:pic>
      <p:pic>
        <p:nvPicPr>
          <p:cNvPr id="3" name="Picture 2" descr="F:\маша и медведь\masha_misha_klipart\маша с фантиками.png"/>
          <p:cNvPicPr>
            <a:picLocks noChangeAspect="1" noChangeArrowheads="1"/>
          </p:cNvPicPr>
          <p:nvPr/>
        </p:nvPicPr>
        <p:blipFill>
          <a:blip r:embed="rId4" cstate="print"/>
          <a:srcRect l="23086" t="6844" r="35850" b="19583"/>
          <a:stretch>
            <a:fillRect/>
          </a:stretch>
        </p:blipFill>
        <p:spPr bwMode="auto">
          <a:xfrm rot="20645998">
            <a:off x="3471395" y="3085701"/>
            <a:ext cx="864096" cy="1548172"/>
          </a:xfrm>
          <a:prstGeom prst="rect">
            <a:avLst/>
          </a:prstGeom>
          <a:noFill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00392" y="6021288"/>
            <a:ext cx="576064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8532440" y="2606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7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0-tub-ru.yandex.net/i?id=39558622ae51fcc91105fdbb305d9015&amp;n=33&amp;h=190&amp;w=3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8" descr="F:\маша и медведь\РїРµСЂРІР°СЏ РІСЃС‚СЂРµС‡Р°\первая встреча\11.png"/>
          <p:cNvPicPr>
            <a:picLocks noChangeAspect="1" noChangeArrowheads="1"/>
          </p:cNvPicPr>
          <p:nvPr/>
        </p:nvPicPr>
        <p:blipFill>
          <a:blip r:embed="rId4" cstate="print"/>
          <a:srcRect l="31100" t="29919" r="38188" b="25194"/>
          <a:stretch>
            <a:fillRect/>
          </a:stretch>
        </p:blipFill>
        <p:spPr bwMode="auto">
          <a:xfrm>
            <a:off x="3995936" y="2924944"/>
            <a:ext cx="1872208" cy="2736304"/>
          </a:xfrm>
          <a:prstGeom prst="rect">
            <a:avLst/>
          </a:prstGeom>
          <a:noFill/>
        </p:spPr>
      </p:pic>
      <p:pic>
        <p:nvPicPr>
          <p:cNvPr id="28675" name="Picture 3" descr="http://img-fotki.yandex.ru/get/6418/16969765.b6/0_6b8c4_802ee381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72616" y="476672"/>
            <a:ext cx="864096" cy="794968"/>
          </a:xfrm>
          <a:prstGeom prst="rect">
            <a:avLst/>
          </a:prstGeom>
          <a:noFill/>
        </p:spPr>
      </p:pic>
      <p:pic>
        <p:nvPicPr>
          <p:cNvPr id="5" name="Picture 3" descr="http://img-fotki.yandex.ru/get/6418/16969765.b6/0_6b8c4_802ee381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32048" y="-794968"/>
            <a:ext cx="864096" cy="794968"/>
          </a:xfrm>
          <a:prstGeom prst="rect">
            <a:avLst/>
          </a:prstGeom>
          <a:noFill/>
        </p:spPr>
      </p:pic>
      <p:pic>
        <p:nvPicPr>
          <p:cNvPr id="6" name="Picture 3" descr="http://img-fotki.yandex.ru/get/6418/16969765.b6/0_6b8c4_802ee381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8640" y="-794968"/>
            <a:ext cx="864096" cy="794968"/>
          </a:xfrm>
          <a:prstGeom prst="rect">
            <a:avLst/>
          </a:prstGeom>
          <a:noFill/>
        </p:spPr>
      </p:pic>
      <p:pic>
        <p:nvPicPr>
          <p:cNvPr id="7" name="Picture 3" descr="http://img-fotki.yandex.ru/get/6418/16969765.b6/0_6b8c4_802ee381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64096" y="-243408"/>
            <a:ext cx="864096" cy="794968"/>
          </a:xfrm>
          <a:prstGeom prst="rect">
            <a:avLst/>
          </a:prstGeom>
          <a:noFill/>
        </p:spPr>
      </p:pic>
      <p:pic>
        <p:nvPicPr>
          <p:cNvPr id="8" name="Picture 3" descr="http://img-fotki.yandex.ru/get/6418/16969765.b6/0_6b8c4_802ee381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0"/>
            <a:ext cx="864096" cy="794968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648072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13" name="смех маш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2440" y="2606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C 0.00365 0.00486 0.00834 0.00671 0.01181 0.01134 C 0.01736 0.01875 0.02222 0.02639 0.02986 0.02986 C 0.03611 0.03819 0.04097 0.03958 0.04792 0.04537 C 0.05521 0.05115 0.06042 0.05879 0.06823 0.06389 C 0.075 0.07639 0.06667 0.06273 0.07778 0.07523 C 0.08195 0.08009 0.08455 0.08796 0.08941 0.09236 C 0.09479 0.09722 0.1007 0.10162 0.10538 0.10787 C 0.11302 0.11805 0.11979 0.1294 0.12778 0.13912 C 0.13525 0.15972 0.1257 0.13588 0.13629 0.15463 C 0.13854 0.15856 0.13941 0.16342 0.1415 0.16736 L 0.1415 0.16736 C 0.14636 0.17384 0.15122 0.18125 0.15538 0.18865 C 0.15747 0.19745 0.16285 0.2044 0.16823 0.20995 C 0.17084 0.21597 0.1724 0.22291 0.17552 0.22847 C 0.17743 0.23171 0.18038 0.2331 0.18299 0.23541 C 0.18577 0.24236 0.18906 0.24791 0.19271 0.2537 C 0.19757 0.2618 0.19792 0.26967 0.20434 0.27777 C 0.20729 0.29051 0.21337 0.3037 0.21823 0.31504 C 0.22101 0.32152 0.22257 0.32801 0.22674 0.3331 C 0.22795 0.3419 0.229 0.34676 0.23403 0.35324 C 0.23646 0.36481 0.23299 0.35277 0.23941 0.36458 C 0.24184 0.36898 0.24045 0.37338 0.24375 0.37731 C 0.24549 0.3868 0.2474 0.39467 0.25122 0.40301 C 0.25156 0.40486 0.25156 0.40694 0.25226 0.40856 C 0.25313 0.41065 0.25469 0.41203 0.25538 0.41435 C 0.25695 0.41967 0.2566 0.42615 0.25851 0.43125 C 0.2599 0.43495 0.26285 0.44259 0.26285 0.44259 C 0.26406 0.45578 0.26667 0.4699 0.27031 0.48217 C 0.27257 0.5162 0.2684 0.5044 0.27552 0.5206 C 0.27743 0.52963 0.27882 0.53889 0.28195 0.54768 C 0.28316 0.56458 0.28802 0.57893 0.28941 0.59583 C 0.29028 0.60532 0.28959 0.61481 0.29375 0.62268 C 0.29549 0.63078 0.29792 0.63958 0.29896 0.64838 C 0.3 0.65694 0.30018 0.66527 0.30226 0.67384 C 0.30417 0.6912 0.30434 0.70902 0.30747 0.72639 C 0.31025 0.76736 0.30625 0.70509 0.30972 0.77592 C 0.31025 0.78703 0.30886 0.78472 0.31181 0.78842 " pathEditMode="relative" ptsTypes="ffffffffffFffffffffffffffffffffffffff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8.88889E-6 C -0.04567 -0.01899 -0.04914 -0.01737 -0.10851 -0.01991 C -0.12501 -0.02431 -0.14167 -0.02663 -0.15851 -0.02848 C -0.2007 -0.02801 -0.29098 -0.04468 -0.35313 -0.02408 C -0.35938 -0.01621 -0.36945 -0.01713 -0.37761 -0.01713 " pathEditMode="relative" ptsTypes="ffff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C 0.01424 0.01389 0.03333 0.02153 0.05087 0.02407 C 0.06493 0.03194 0.07969 0.03079 0.09462 0.03403 C 0.10243 0.0375 0.10868 0.03866 0.11702 0.03958 C 0.12483 0.04306 0.13177 0.04421 0.14028 0.04537 C 0.15104 0.04884 0.1632 0.05093 0.17431 0.05231 C 0.18438 0.05648 0.19375 0.0581 0.20399 0.05949 C 0.20677 0.06505 0.20504 0.06366 0.21042 0.06505 C 0.21441 0.0662 0.22205 0.06806 0.22205 0.06806 C 0.23038 0.07269 0.23802 0.07407 0.2467 0.07662 C 0.25469 0.08287 0.26389 0.08356 0.27309 0.08495 C 0.28438 0.08843 0.29583 0.09074 0.30729 0.09213 C 0.3132 0.1 0.3217 0.09861 0.32969 0.10069 C 0.33368 0.10579 0.33715 0.10556 0.34254 0.10764 C 0.35052 0.1162 0.3724 0.12153 0.38299 0.12338 C 0.39306 0.13102 0.40573 0.13403 0.41702 0.13889 C 0.42396 0.1463 0.43316 0.14491 0.44132 0.14884 C 0.45208 0.15394 0.46233 0.15903 0.47327 0.16296 C 0.4783 0.16852 0.47969 0.16944 0.48611 0.17153 C 0.49306 0.17847 0.50156 0.18194 0.50938 0.18704 C 0.5158 0.1912 0.52066 0.19491 0.52743 0.19699 C 0.53229 0.20394 0.52622 0.1963 0.53386 0.20139 C 0.54219 0.20694 0.54983 0.21412 0.55851 0.21968 C 0.56493 0.23194 0.58056 0.24769 0.59132 0.25231 C 0.60156 0.2625 0.59688 0.25833 0.60504 0.26505 C 0.60851 0.27245 0.61059 0.27315 0.61702 0.27801 C 0.62014 0.28426 0.62361 0.28866 0.62865 0.29213 C 0.63299 0.3 0.64219 0.30648 0.64861 0.31204 C 0.65504 0.31759 0.65938 0.32523 0.66458 0.33171 C 0.66754 0.33495 0.6757 0.34097 0.67865 0.34329 C 0.68125 0.34907 0.68559 0.35 0.68906 0.35463 C 0.69549 0.36319 0.68698 0.35486 0.69462 0.36157 C 0.69983 0.37269 0.69288 0.35995 0.69983 0.36875 C 0.70365 0.37338 0.70417 0.37778 0.70851 0.38148 C 0.71875 0.39954 0.72327 0.42222 0.73403 0.43958 C 0.73681 0.45301 0.74132 0.46389 0.74566 0.47662 C 0.74653 0.4794 0.7467 0.48241 0.74774 0.48495 C 0.74896 0.48796 0.75208 0.49352 0.75208 0.49352 C 0.75469 0.5044 0.75833 0.51435 0.76163 0.52477 C 0.76458 0.53426 0.76406 0.53773 0.7691 0.54606 C 0.7724 0.56412 0.77847 0.58171 0.78073 0.6 C 0.78264 0.61597 0.78351 0.63472 0.78924 0.64954 C 0.79167 0.66968 0.7941 0.69306 0.80208 0.71065 C 0.80347 0.71806 0.80608 0.72454 0.80729 0.73171 C 0.80851 0.73866 0.80886 0.7463 0.81059 0.75301 C 0.8125 0.76042 0.81458 0.76597 0.81458 0.77431 " pathEditMode="relative" ptsTypes="fffffffffffffffffffffffffffffffffffffffffffff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61 -0.01714 C -0.37362 -0.01529 -0.37154 -0.01181 -0.36806 -0.0088 C -0.36372 0.00323 -0.36911 -0.00765 -0.36164 -0.00163 C -0.3599 -0.00024 -0.35904 0.00254 -0.35747 0.00393 C -0.35591 0.00532 -0.35383 0.00601 -0.35209 0.00694 C -0.34549 0.01573 -0.32935 0.028 -0.32015 0.03101 C -0.31876 0.0324 -0.31754 0.03402 -0.31598 0.03518 C -0.3139 0.0368 -0.31147 0.03772 -0.30956 0.03958 C -0.29827 0.04999 -0.28872 0.06064 -0.27553 0.06643 C -0.27154 0.07013 -0.26685 0.07569 -0.26268 0.07916 C -0.25938 0.08194 -0.25209 0.08633 -0.25209 0.08633 C -0.24775 0.09814 -0.24029 0.0986 -0.23299 0.10485 C -0.21702 0.11874 -0.22813 0.11434 -0.21806 0.11758 C -0.21199 0.12291 -0.20626 0.12777 -0.20001 0.13309 C -0.19654 0.14004 -0.19202 0.14258 -0.18612 0.14444 C -0.18369 0.14768 -0.18178 0.15045 -0.17865 0.153 C -0.17588 0.15508 -0.17015 0.15856 -0.17015 0.15856 C -0.16598 0.16434 -0.1639 0.16365 -0.15852 0.16712 C -0.15348 0.17036 -0.14862 0.17383 -0.14358 0.17708 C -0.1382 0.18425 -0.13768 0.18471 -0.13091 0.18703 C -0.11789 0.19837 -0.13143 0.18726 -0.11702 0.19698 C -0.11077 0.20115 -0.10574 0.20809 -0.09897 0.2111 C -0.08959 0.22129 -0.07727 0.2243 -0.06598 0.22962 C -0.05417 0.24166 -0.06824 0.2287 -0.04671 0.24096 C -0.04081 0.24444 -0.03334 0.24953 -0.02657 0.24953 " pathEditMode="relative" ptsTypes="ffffffffffffffffffffffff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6.66667E-6 C 0.01633 0.00093 0.03282 0.00024 0.04896 0.00279 C 0.05174 0.00325 0.05365 0.00788 0.05643 0.00857 C 0.06771 0.01135 0.07917 0.01135 0.09046 0.01274 C 0.0948 0.0132 0.10331 0.01413 0.10331 0.01413 C 0.12101 0.01806 0.13837 0.02154 0.15626 0.02269 C 0.18195 0.0301 0.2106 0.02941 0.23733 0.03126 C 0.25521 0.03797 0.27379 0.04005 0.29237 0.0426 C 0.30591 0.04839 0.32726 0.04931 0.3415 0.05093 C 0.35539 0.05765 0.33872 0.05047 0.35834 0.05533 C 0.37275 0.0588 0.37292 0.06089 0.3882 0.06228 C 0.39289 0.0632 0.39758 0.0639 0.40192 0.06529 C 0.40365 0.06575 0.40487 0.0676 0.40643 0.06806 C 0.41546 0.07015 0.42483 0.06968 0.43386 0.07223 C 0.44028 0.07755 0.44584 0.07779 0.45313 0.07941 C 0.46737 0.08681 0.48091 0.09005 0.49567 0.09214 C 0.49862 0.09306 0.50157 0.0933 0.50417 0.09492 C 0.50608 0.09584 0.50765 0.09723 0.50938 0.09792 C 0.52049 0.10186 0.5323 0.10325 0.54341 0.10626 C 0.56806 0.11945 0.54133 0.10672 0.56372 0.11343 C 0.5698 0.11529 0.57518 0.11922 0.58195 0.12061 C 0.58699 0.12316 0.59167 0.12686 0.59671 0.12894 C 0.60296 0.13149 0.6106 0.13172 0.61702 0.13334 C 0.62084 0.14052 0.63421 0.147 0.64133 0.14885 C 0.65192 0.15718 0.66337 0.16367 0.67553 0.16598 C 0.67952 0.16783 0.68299 0.17269 0.68733 0.17431 C 0.69584 0.17755 0.70556 0.1838 0.71372 0.18867 C 0.71685 0.19029 0.7198 0.19191 0.72223 0.19422 C 0.72449 0.19607 0.72657 0.19862 0.72865 0.20001 C 0.73178 0.20186 0.73837 0.20417 0.73837 0.20417 C 0.74376 0.21019 0.7573 0.22339 0.76372 0.22547 C 0.77431 0.23612 0.78542 0.24584 0.79584 0.25649 C 0.80365 0.26505 0.79792 0.25718 0.80539 0.26367 C 0.80765 0.26598 0.80973 0.26806 0.81181 0.27084 C 0.81251 0.272 0.81285 0.27408 0.8139 0.27524 C 0.8191 0.28126 0.82657 0.28867 0.83299 0.29191 C 0.83403 0.2933 0.83508 0.29492 0.83612 0.29607 C 0.83837 0.29839 0.84254 0.30186 0.84254 0.30186 C 0.84619 0.30857 0.85174 0.31228 0.85643 0.3176 C 0.85782 0.31922 0.85903 0.32061 0.86077 0.322 C 0.86285 0.32385 0.86685 0.32732 0.86685 0.32732 C 0.87032 0.3382 0.87501 0.34468 0.88299 0.34885 C 0.89289 0.35973 0.90261 0.36945 0.91077 0.38288 C 0.91251 0.38982 0.92223 0.40765 0.92761 0.40996 C 0.92969 0.41806 0.93403 0.422 0.93924 0.42547 C 0.94324 0.4308 0.94532 0.43681 0.95001 0.44098 C 0.95296 0.44723 0.95747 0.45093 0.96077 0.45672 C 0.96251 0.45996 0.96424 0.46343 0.96581 0.46667 C 0.9665 0.46806 0.96789 0.47084 0.96789 0.47084 C 0.97032 0.48126 0.97431 0.48404 0.97865 0.49214 C 0.98178 0.49792 0.98612 0.51436 0.9915 0.51876 C 0.99324 0.52709 0.99723 0.53404 1.00001 0.54191 C 1.00244 0.54885 1.00296 0.55649 1.00643 0.56274 C 1.00747 0.56876 1.00817 0.57246 1.01077 0.57732 C 1.01355 0.58936 1.01754 0.60093 1.02136 0.61274 C 1.02431 0.622 1.02431 0.63033 1.02778 0.63959 C 1.02935 0.64885 1.03074 0.6588 1.03282 0.66806 C 1.03421 0.6808 1.03317 0.69839 1.0382 0.70927 C 1.03924 0.71482 1.0389 0.72084 1.04028 0.72593 C 1.04219 0.73404 1.04462 0.73612 1.04462 0.74445 " pathEditMode="relative" ptsTypes="fffffffffffffffffffffffffffffffffffffffffffffffffffffffffffA">
                                      <p:cBhvr>
                                        <p:cTn id="21" dur="2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7 0.24954 C -0.02362 0.23958 -0.02657 0.24606 -0.01164 0.24398 C 0.00659 0.24143 0.02482 0.23588 0.0427 0.23125 C 0.05051 0.22569 0.05746 0.22454 0.06614 0.22268 C 0.07082 0.21782 0.07291 0.21713 0.07881 0.21551 C 0.08246 0.20833 0.09478 0.20579 0.10121 0.20417 C 0.10537 0.20139 0.10989 0.20139 0.11388 0.19861 C 0.12499 0.19097 0.11718 0.19398 0.12673 0.19143 C 0.13124 0.18889 0.1361 0.1875 0.14044 0.18449 C 0.14513 0.18125 0.14773 0.17639 0.15329 0.17454 C 0.15711 0.16898 0.16041 0.16991 0.16492 0.16597 C 0.17638 0.15602 0.18714 0.14491 0.19687 0.13194 C 0.19964 0.12407 0.20416 0.12199 0.20763 0.11481 C 0.2111 0.10764 0.21527 0.09977 0.21822 0.09213 C 0.22221 0.08171 0.21822 0.08819 0.22239 0.08217 C 0.22395 0.07616 0.22898 0.07153 0.23315 0.06805 C 0.23489 0.06088 0.23992 0.05509 0.24374 0.04954 C 0.24513 0.0419 0.24773 0.03958 0.25121 0.03403 C 0.25503 0.02778 0.25155 0.03171 0.25537 0.02407 C 0.25798 0.01875 0.26145 0.01319 0.26492 0.00856 C 0.26648 0.00255 0.27117 -0.00255 0.27464 -0.00718 C 0.27621 -0.01597 0.27499 -0.01134 0.27985 -0.0213 C 0.28055 -0.02269 0.28194 -0.02546 0.28194 -0.02546 " pathEditMode="relative" ptsTypes="ffffffffffffffffffffff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2-tub-ru.yandex.net/i?id=21f9e3778ce79e83de28eca0559eca4b&amp;n=33&amp;h=190&amp;w=34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53326" cy="6858001"/>
          </a:xfrm>
          <a:prstGeom prst="rect">
            <a:avLst/>
          </a:prstGeom>
          <a:noFill/>
        </p:spPr>
      </p:pic>
      <p:pic>
        <p:nvPicPr>
          <p:cNvPr id="4" name="выход медвед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388424" y="188640"/>
            <a:ext cx="203200" cy="203200"/>
          </a:xfrm>
          <a:prstGeom prst="rect">
            <a:avLst/>
          </a:prstGeom>
        </p:spPr>
      </p:pic>
      <p:pic>
        <p:nvPicPr>
          <p:cNvPr id="5" name="Picture 2" descr="https://im2-tub-ru.yandex.net/i?id=3999ee8ab86a631e729d43a0ec703243&amp;n=33&amp;h=190&amp;w=34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F:\маша и медведь\0_92700_4c878c36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F:\маша и медведь\РїРµСЂРІР°СЏ РІСЃС‚СЂРµС‡Р°\первая встреча\13.png"/>
          <p:cNvPicPr>
            <a:picLocks noChangeAspect="1" noChangeArrowheads="1"/>
          </p:cNvPicPr>
          <p:nvPr/>
        </p:nvPicPr>
        <p:blipFill>
          <a:blip r:embed="rId12" cstate="print"/>
          <a:srcRect l="34256" t="32281" r="18495" b="5113"/>
          <a:stretch>
            <a:fillRect/>
          </a:stretch>
        </p:blipFill>
        <p:spPr bwMode="auto">
          <a:xfrm flipH="1">
            <a:off x="1907704" y="402718"/>
            <a:ext cx="3168352" cy="4538450"/>
          </a:xfrm>
          <a:prstGeom prst="rect">
            <a:avLst/>
          </a:prstGeom>
          <a:noFill/>
        </p:spPr>
      </p:pic>
      <p:pic>
        <p:nvPicPr>
          <p:cNvPr id="8" name="Picture 3" descr="F:\маша и медведь\РїРµСЂРІР°СЏ РІСЃС‚СЂРµС‡Р°\первая встреча\13.png"/>
          <p:cNvPicPr>
            <a:picLocks noChangeAspect="1" noChangeArrowheads="1"/>
          </p:cNvPicPr>
          <p:nvPr/>
        </p:nvPicPr>
        <p:blipFill>
          <a:blip r:embed="rId12" cstate="print"/>
          <a:srcRect l="34256" t="32281" r="18495" b="5113"/>
          <a:stretch>
            <a:fillRect/>
          </a:stretch>
        </p:blipFill>
        <p:spPr bwMode="auto">
          <a:xfrm>
            <a:off x="9144000" y="2182881"/>
            <a:ext cx="3528392" cy="4675119"/>
          </a:xfrm>
          <a:prstGeom prst="rect">
            <a:avLst/>
          </a:prstGeom>
          <a:noFill/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3" cstate="print"/>
          <a:stretch>
            <a:fillRect/>
          </a:stretch>
        </p:blipFill>
        <p:spPr>
          <a:xfrm>
            <a:off x="8519616" y="188640"/>
            <a:ext cx="432048" cy="432048"/>
          </a:xfrm>
          <a:prstGeom prst="rect">
            <a:avLst/>
          </a:prstGeom>
        </p:spPr>
      </p:pic>
      <p:pic>
        <p:nvPicPr>
          <p:cNvPr id="10" name="Picture 3" descr="Маша и медведь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396536" y="5085184"/>
            <a:ext cx="1025596" cy="1772816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8604448" y="620688"/>
            <a:ext cx="347216" cy="347216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8532440" y="980728"/>
            <a:ext cx="360040" cy="36004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8" cstate="print"/>
          <a:stretch>
            <a:fillRect/>
          </a:stretch>
        </p:blipFill>
        <p:spPr>
          <a:xfrm>
            <a:off x="8532440" y="1412776"/>
            <a:ext cx="360040" cy="360040"/>
          </a:xfrm>
          <a:prstGeom prst="rect">
            <a:avLst/>
          </a:prstGeom>
        </p:spPr>
      </p:pic>
      <p:pic>
        <p:nvPicPr>
          <p:cNvPr id="17" name="Picture 3" descr="F:\маша и медведь\РїРµСЂРІР°СЏ РІСЃС‚СЂРµС‡Р°\первая встреча\13.png"/>
          <p:cNvPicPr>
            <a:picLocks noChangeAspect="1" noChangeArrowheads="1"/>
          </p:cNvPicPr>
          <p:nvPr/>
        </p:nvPicPr>
        <p:blipFill>
          <a:blip r:embed="rId12" cstate="print"/>
          <a:srcRect l="34256" t="32281" r="18495" b="5113"/>
          <a:stretch>
            <a:fillRect/>
          </a:stretch>
        </p:blipFill>
        <p:spPr bwMode="auto">
          <a:xfrm flipH="1">
            <a:off x="-3347864" y="1124744"/>
            <a:ext cx="3347864" cy="4795589"/>
          </a:xfrm>
          <a:prstGeom prst="rect">
            <a:avLst/>
          </a:prstGeom>
          <a:noFill/>
        </p:spPr>
      </p:pic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18" name="медведь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9" cstate="print"/>
          <a:stretch>
            <a:fillRect/>
          </a:stretch>
        </p:blipFill>
        <p:spPr>
          <a:xfrm>
            <a:off x="5292080" y="2606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C 0.02465 -0.01088 0.05191 0.00046 0.0776 -0.0044 C 0.10747 -0.00347 0.13715 -0.00278 0.16701 -0.00139 C 0.20399 0.00046 0.23906 0.02014 0.27552 0.02546 C 0.2816 0.03079 0.28715 0.03009 0.29462 0.03125 C 0.29983 0.04097 0.31267 0.03796 0.32135 0.03958 C 0.32778 0.04236 0.33368 0.04537 0.34045 0.04676 C 0.34653 0.05231 0.35451 0.0537 0.36163 0.05532 C 0.36632 0.05833 0.37656 0.06088 0.37656 0.06088 C 0.38837 0.06852 0.40313 0.07199 0.41597 0.07523 C 0.41823 0.07685 0.41997 0.07963 0.4224 0.08079 C 0.42917 0.08403 0.4375 0.08542 0.44462 0.08796 C 0.45208 0.09074 0.45955 0.09444 0.46701 0.0963 C 0.4717 0.10301 0.46597 0.09606 0.47656 0.10069 C 0.51233 0.11643 0.53472 0.13426 0.56701 0.14028 C 0.57413 0.14421 0.58056 0.14815 0.58715 0.15324 C 0.59115 0.15648 0.5967 0.15602 0.60104 0.1588 C 0.60694 0.1625 0.6125 0.16736 0.61806 0.17153 C 0.62656 0.17778 0.63854 0.17893 0.64792 0.18009 C 0.65503 0.18958 0.66875 0.19213 0.67865 0.19421 C 0.68576 0.19884 0.69219 0.2 0.7 0.20139 C 0.70608 0.20532 0.71146 0.2081 0.71806 0.20995 C 0.72361 0.21458 0.72986 0.21551 0.73611 0.21829 C 0.74705 0.22338 0.75764 0.22917 0.7691 0.23125 C 0.77083 0.23217 0.77274 0.23287 0.77448 0.23403 C 0.77639 0.23518 0.77795 0.23727 0.77986 0.23819 C 0.78646 0.24167 0.79444 0.24167 0.80104 0.24537 C 0.81493 0.25301 0.80434 0.24954 0.81493 0.25231 C 0.81858 0.25741 0.82378 0.25717 0.82865 0.25949 C 0.83021 0.26018 0.83299 0.26227 0.83299 0.26227 " pathEditMode="relative" ptsTypes="fffffffffffffffffffffffffffffA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694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4.40666E-6 C -0.01893 -0.00092 -0.03507 -0.003 -0.05382 -0.00439 C -0.06858 -0.00925 -0.08264 -0.01018 -0.09775 -0.01156 C -0.11928 -0.01619 -0.1408 -0.01873 -0.16251 -0.02197 C -0.17275 -0.02706 -0.18126 -0.02799 -0.19219 -0.02914 C -0.20869 -0.03331 -0.22501 -0.03631 -0.24167 -0.03932 C -0.25313 -0.04557 -0.26459 -0.04626 -0.27692 -0.04811 C -0.28612 -0.05135 -0.29497 -0.05528 -0.30435 -0.0569 C -0.3132 -0.06176 -0.31997 -0.06315 -0.32969 -0.0643 C -0.34393 -0.06801 -0.32813 -0.06292 -0.33837 -0.0687 C -0.34306 -0.07124 -0.35035 -0.07309 -0.35487 -0.07448 C -0.36355 -0.0805 -0.37153 -0.08096 -0.38126 -0.08188 C -0.40591 -0.08744 -0.43021 -0.09438 -0.45487 -0.09947 C -0.46754 -0.1064 -0.45209 -0.09877 -0.47466 -0.10386 C -0.48126 -0.10525 -0.48768 -0.10849 -0.49445 -0.10964 C -0.50487 -0.11473 -0.52761 -0.11404 -0.54063 -0.11566 C -0.55192 -0.12237 -0.56337 -0.12861 -0.5757 -0.13023 C -0.59532 -0.14133 -0.61407 -0.14342 -0.63507 -0.1448 C -0.64567 -0.14943 -0.65452 -0.15082 -0.6658 -0.15221 C -0.6915 -0.16238 -0.71823 -0.164 -0.74497 -0.16539 C -0.76997 -0.17164 -0.73976 -0.1647 -0.78351 -0.16979 C -0.81233 -0.17303 -0.84115 -0.18205 -0.8691 -0.19014 C -0.88126 -0.19361 -0.89428 -0.19269 -0.9066 -0.19454 C -0.91928 -0.20009 -0.92657 -0.20078 -0.94063 -0.20194 C -0.97813 -0.20981 -0.95452 -0.20657 -1.01198 -0.20495 C -1.03195 -0.19731 -1.06476 -0.1987 -1.08681 -0.19755 C -1.10139 -0.195 -1.11494 -0.19037 -1.12969 -0.18876 C -1.16355 -0.17464 -1.20435 -0.1758 -1.23837 -0.17557 C -1.28855 -0.17534 -1.33872 -0.17557 -1.38889 -0.17557 " pathEditMode="relative" ptsTypes="ffffffffffffffffffffffffffff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694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1383E-6 C -0.01597 -0.0162 0.0059 0.00485 -0.00868 -0.00579 C -0.01927 -0.01342 -0.02604 -0.02591 -0.03837 -0.02915 C -0.04167 -0.03563 -0.04462 -0.03332 -0.04948 -0.03655 C -0.06354 -0.04581 -0.05226 -0.04002 -0.06042 -0.04396 C -0.06493 -0.05182 -0.06632 -0.04997 -0.07257 -0.05413 C -0.07361 -0.05599 -0.07431 -0.05876 -0.07587 -0.05992 C -0.08004 -0.06316 -0.08472 -0.06478 -0.08906 -0.06732 C -0.09531 -0.07079 -0.1 -0.07542 -0.1066 -0.0775 C -0.11198 -0.0812 -0.11719 -0.08351 -0.12309 -0.0849 C -0.12951 -0.0886 -0.1349 -0.09323 -0.14167 -0.09508 C -0.15 -0.10618 -0.16233 -0.10919 -0.17361 -0.11127 C -0.18559 -0.12099 -0.1783 -0.11705 -0.18906 -0.12006 C -0.19201 -0.12099 -0.19774 -0.12284 -0.19774 -0.12284 C -0.20313 -0.12793 -0.20382 -0.12908 -0.21094 -0.13325 C -0.21441 -0.13533 -0.2184 -0.13533 -0.22188 -0.13764 C -0.22691 -0.14111 -0.22656 -0.14273 -0.23177 -0.14342 C -0.23733 -0.14412 -0.24271 -0.14435 -0.24826 -0.14481 C -0.25295 -0.15337 -0.25417 -0.15129 -0.26146 -0.1536 C -0.26493 -0.15823 -0.26788 -0.16031 -0.27257 -0.16239 C -0.27396 -0.16378 -0.27535 -0.16563 -0.27691 -0.16679 C -0.2783 -0.16771 -0.28004 -0.16748 -0.28125 -0.16841 C -0.29063 -0.17581 -0.27813 -0.17072 -0.28906 -0.17419 C -0.29549 -0.1802 -0.30556 -0.18205 -0.31319 -0.18437 C -0.31858 -0.18876 -0.32222 -0.19154 -0.32847 -0.19316 C -0.33038 -0.19455 -0.33212 -0.1964 -0.33403 -0.19755 C -0.33576 -0.19848 -0.33785 -0.19802 -0.33958 -0.19917 C -0.35278 -0.20819 -0.3375 -0.20311 -0.35052 -0.20634 C -0.36076 -0.21444 -0.37379 -0.22045 -0.38576 -0.22254 C -0.38854 -0.22416 -0.39201 -0.22439 -0.39444 -0.22693 C -0.39549 -0.22809 -0.39549 -0.23086 -0.3967 -0.23133 C -0.40139 -0.23295 -0.40625 -0.23225 -0.41094 -0.23271 C -0.41632 -0.23549 -0.42066 -0.23942 -0.42639 -0.2415 C -0.42899 -0.24243 -0.43142 -0.24359 -0.43403 -0.24451 C -0.43542 -0.24497 -0.43837 -0.2459 -0.43837 -0.2459 " pathEditMode="relative" ptsTypes="ffffffffffffffffffffffffffffffffff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694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8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04557E-6 C 0.0408 -0.0037 0.08212 -0.00462 0.12309 -0.00601 C 0.15868 -0.01596 0.20434 -0.01203 0.24062 -0.01318 C 0.28333 -0.01596 0.31528 -0.01804 0.35937 -0.0192 C 0.38906 -0.02544 0.42743 -0.02382 0.45816 -0.02498 C 0.47135 -0.02915 0.48767 -0.03238 0.50104 -0.03238 " pathEditMode="relative" ptsTypes="fffff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8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95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986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numSld="15"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d2783922505f6269e6548d6fb2ce6aa5&amp;n=33&amp;h=190&amp;w=3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96755" cy="6858001"/>
          </a:xfrm>
          <a:prstGeom prst="rect">
            <a:avLst/>
          </a:prstGeom>
          <a:noFill/>
        </p:spPr>
      </p:pic>
      <p:pic>
        <p:nvPicPr>
          <p:cNvPr id="3" name="Picture 5" descr="F:\маша и медведь\075527_13900209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3818634"/>
            <a:ext cx="1985392" cy="3039366"/>
          </a:xfrm>
          <a:prstGeom prst="rect">
            <a:avLst/>
          </a:prstGeom>
          <a:noFill/>
        </p:spPr>
      </p:pic>
      <p:pic>
        <p:nvPicPr>
          <p:cNvPr id="4" name="Picture 7" descr="маша и медведь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1907704" y="2016661"/>
            <a:ext cx="3888432" cy="4841339"/>
          </a:xfrm>
          <a:prstGeom prst="rect">
            <a:avLst/>
          </a:prstGeom>
          <a:noFill/>
        </p:spPr>
      </p:pic>
      <p:pic>
        <p:nvPicPr>
          <p:cNvPr id="7" name="Picture 9" descr="скамейк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568" y="3943746"/>
            <a:ext cx="4725815" cy="2914254"/>
          </a:xfrm>
          <a:prstGeom prst="rect">
            <a:avLst/>
          </a:prstGeom>
          <a:noFill/>
        </p:spPr>
      </p:pic>
      <p:pic>
        <p:nvPicPr>
          <p:cNvPr id="9" name="Picture 13" descr="http://img-fotki.yandex.ru/get/9346/16969765.191/0_7d2a4_7de96fd0_L.pn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3848" y="2636912"/>
            <a:ext cx="2381250" cy="1543051"/>
          </a:xfrm>
          <a:prstGeom prst="rect">
            <a:avLst/>
          </a:prstGeom>
          <a:noFill/>
        </p:spPr>
      </p:pic>
      <p:pic>
        <p:nvPicPr>
          <p:cNvPr id="10" name="Picture 34" descr="пирожное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9552" y="3284984"/>
            <a:ext cx="2030274" cy="998895"/>
          </a:xfrm>
          <a:prstGeom prst="rect">
            <a:avLst/>
          </a:prstGeom>
          <a:noFill/>
        </p:spPr>
      </p:pic>
      <p:pic>
        <p:nvPicPr>
          <p:cNvPr id="11" name="Picture 30" descr="конфеты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11760" y="2708920"/>
            <a:ext cx="1152128" cy="1480485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460432" y="6165304"/>
            <a:ext cx="539552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8676456" y="260648"/>
            <a:ext cx="203200" cy="2032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8676456" y="692696"/>
            <a:ext cx="203200" cy="20320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8" cstate="print"/>
          <a:stretch>
            <a:fillRect/>
          </a:stretch>
        </p:blipFill>
        <p:spPr>
          <a:xfrm>
            <a:off x="8676456" y="1052736"/>
            <a:ext cx="203200" cy="2032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8748464" y="1484784"/>
            <a:ext cx="203200" cy="203200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20" cstate="print"/>
          <a:stretch>
            <a:fillRect/>
          </a:stretch>
        </p:blipFill>
        <p:spPr>
          <a:xfrm>
            <a:off x="8748464" y="1916832"/>
            <a:ext cx="203200" cy="203200"/>
          </a:xfrm>
          <a:prstGeom prst="rect">
            <a:avLst/>
          </a:prstGeom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53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53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653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16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816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65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65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1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63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63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63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9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997"/>
                            </p:stCondLst>
                            <p:childTnLst>
                              <p:par>
                                <p:cTn id="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d2783922505f6269e6548d6fb2ce6aa5&amp;n=33&amp;h=190&amp;w=3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96755" cy="6858001"/>
          </a:xfrm>
          <a:prstGeom prst="rect">
            <a:avLst/>
          </a:prstGeom>
          <a:noFill/>
        </p:spPr>
      </p:pic>
      <p:pic>
        <p:nvPicPr>
          <p:cNvPr id="3" name="Picture 9" descr="скамейки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b="59136"/>
          <a:stretch>
            <a:fillRect/>
          </a:stretch>
        </p:blipFill>
        <p:spPr bwMode="auto">
          <a:xfrm>
            <a:off x="899592" y="4797152"/>
            <a:ext cx="8178082" cy="2060848"/>
          </a:xfrm>
          <a:prstGeom prst="rect">
            <a:avLst/>
          </a:prstGeom>
          <a:noFill/>
        </p:spPr>
      </p:pic>
      <p:pic>
        <p:nvPicPr>
          <p:cNvPr id="1027" name="Picture 3" descr="http://img-fotki.yandex.ru/get/9311/16969765.191/0_7d2a9_cb2eb777_M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43800" y="3284984"/>
            <a:ext cx="1800200" cy="1850606"/>
          </a:xfrm>
          <a:prstGeom prst="rect">
            <a:avLst/>
          </a:prstGeom>
          <a:noFill/>
        </p:spPr>
      </p:pic>
      <p:pic>
        <p:nvPicPr>
          <p:cNvPr id="7" name="Picture 24" descr="http://img-fotki.yandex.ru/get/6721/16969765.192/0_7d2be_e7d7e3dc_M.pn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1600" y="4221088"/>
            <a:ext cx="864096" cy="840529"/>
          </a:xfrm>
          <a:prstGeom prst="rect">
            <a:avLst/>
          </a:prstGeom>
          <a:noFill/>
        </p:spPr>
      </p:pic>
      <p:pic>
        <p:nvPicPr>
          <p:cNvPr id="8" name="Picture 8" descr="http://img-fotki.yandex.ru/get/9351/16969765.18c/0_7d059_dd60e963_M.pn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79712" y="4149080"/>
            <a:ext cx="1280142" cy="921702"/>
          </a:xfrm>
          <a:prstGeom prst="rect">
            <a:avLst/>
          </a:prstGeom>
          <a:noFill/>
        </p:spPr>
      </p:pic>
      <p:pic>
        <p:nvPicPr>
          <p:cNvPr id="9" name="Picture 13" descr="http://img-fotki.yandex.ru/get/4137/16969765.e8/0_6f74c_619daafc_M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3848" y="2924944"/>
            <a:ext cx="954582" cy="2180853"/>
          </a:xfrm>
          <a:prstGeom prst="rect">
            <a:avLst/>
          </a:prstGeom>
          <a:noFill/>
        </p:spPr>
      </p:pic>
      <p:pic>
        <p:nvPicPr>
          <p:cNvPr id="10" name="Picture 26" descr="http://img-fotki.yandex.ru/get/6519/16969765.97/0_6a7b5_ddf1fe7a_M.pn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80112" y="4149080"/>
            <a:ext cx="1875721" cy="1230473"/>
          </a:xfrm>
          <a:prstGeom prst="rect">
            <a:avLst/>
          </a:prstGeom>
          <a:noFill/>
        </p:spPr>
      </p:pic>
      <p:pic>
        <p:nvPicPr>
          <p:cNvPr id="11" name="Picture 4" descr="масло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51920" y="4365104"/>
            <a:ext cx="1224136" cy="974413"/>
          </a:xfrm>
          <a:prstGeom prst="rect">
            <a:avLst/>
          </a:prstGeom>
          <a:noFill/>
        </p:spPr>
      </p:pic>
      <p:pic>
        <p:nvPicPr>
          <p:cNvPr id="12" name="Picture 16" descr="сыр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43808" y="4437112"/>
            <a:ext cx="936104" cy="711440"/>
          </a:xfrm>
          <a:prstGeom prst="rect">
            <a:avLst/>
          </a:prstGeom>
          <a:noFill/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76064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22" cstate="print"/>
          <a:stretch>
            <a:fillRect/>
          </a:stretch>
        </p:blipFill>
        <p:spPr>
          <a:xfrm>
            <a:off x="8940800" y="260648"/>
            <a:ext cx="203200" cy="2032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23" cstate="print"/>
          <a:stretch>
            <a:fillRect/>
          </a:stretch>
        </p:blipFill>
        <p:spPr>
          <a:xfrm>
            <a:off x="8748464" y="692696"/>
            <a:ext cx="203200" cy="20320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24" cstate="print"/>
          <a:stretch>
            <a:fillRect/>
          </a:stretch>
        </p:blipFill>
        <p:spPr>
          <a:xfrm>
            <a:off x="8820472" y="1052736"/>
            <a:ext cx="203200" cy="203200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25" cstate="print"/>
          <a:stretch>
            <a:fillRect/>
          </a:stretch>
        </p:blipFill>
        <p:spPr>
          <a:xfrm>
            <a:off x="8748464" y="1340768"/>
            <a:ext cx="203200" cy="203200"/>
          </a:xfrm>
          <a:prstGeom prst="rect">
            <a:avLst/>
          </a:prstGeom>
        </p:spPr>
      </p:pic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31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32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63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992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143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showWhenStopped="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2-tub-ru.yandex.net/i?id=71598a3384eb973da00f997581bddf96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997"/>
            <a:ext cx="9144000" cy="6840004"/>
          </a:xfrm>
          <a:prstGeom prst="rect">
            <a:avLst/>
          </a:prstGeom>
          <a:noFill/>
        </p:spPr>
      </p:pic>
      <p:pic>
        <p:nvPicPr>
          <p:cNvPr id="4" name="Picture 5" descr="стуль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4984"/>
            <a:ext cx="2164957" cy="2998466"/>
          </a:xfrm>
          <a:prstGeom prst="rect">
            <a:avLst/>
          </a:prstGeom>
          <a:noFill/>
        </p:spPr>
      </p:pic>
      <p:pic>
        <p:nvPicPr>
          <p:cNvPr id="5" name="Picture 3" descr="маша и медвед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92696"/>
            <a:ext cx="3816424" cy="5215782"/>
          </a:xfrm>
          <a:prstGeom prst="rect">
            <a:avLst/>
          </a:prstGeom>
          <a:noFill/>
        </p:spPr>
      </p:pic>
      <p:pic>
        <p:nvPicPr>
          <p:cNvPr id="6" name="Picture 3" descr="F:\маша и медведь\075646_1390021006.png"/>
          <p:cNvPicPr>
            <a:picLocks noChangeAspect="1" noChangeArrowheads="1"/>
          </p:cNvPicPr>
          <p:nvPr/>
        </p:nvPicPr>
        <p:blipFill>
          <a:blip r:embed="rId6" cstate="print"/>
          <a:srcRect l="24328" r="25394"/>
          <a:stretch>
            <a:fillRect/>
          </a:stretch>
        </p:blipFill>
        <p:spPr bwMode="auto">
          <a:xfrm rot="896457">
            <a:off x="6588224" y="2192728"/>
            <a:ext cx="1296144" cy="1450102"/>
          </a:xfrm>
          <a:prstGeom prst="rect">
            <a:avLst/>
          </a:prstGeom>
          <a:noFill/>
        </p:spPr>
      </p:pic>
      <p:pic>
        <p:nvPicPr>
          <p:cNvPr id="1027" name="Picture 3" descr="бутерброды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717032"/>
            <a:ext cx="809233" cy="339878"/>
          </a:xfrm>
          <a:prstGeom prst="rect">
            <a:avLst/>
          </a:prstGeom>
          <a:noFill/>
        </p:spPr>
      </p:pic>
      <p:pic>
        <p:nvPicPr>
          <p:cNvPr id="1029" name="Picture 5" descr="масло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933056"/>
            <a:ext cx="1224136" cy="1003792"/>
          </a:xfrm>
          <a:prstGeom prst="rect">
            <a:avLst/>
          </a:prstGeom>
          <a:noFill/>
        </p:spPr>
      </p:pic>
      <p:pic>
        <p:nvPicPr>
          <p:cNvPr id="1031" name="Picture 7" descr="творог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040" y="3356992"/>
            <a:ext cx="889931" cy="1589162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460432" y="6237312"/>
            <a:ext cx="504056" cy="49373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3" cstate="print"/>
          <a:stretch>
            <a:fillRect/>
          </a:stretch>
        </p:blipFill>
        <p:spPr>
          <a:xfrm>
            <a:off x="8532440" y="260648"/>
            <a:ext cx="203200" cy="203200"/>
          </a:xfrm>
          <a:prstGeom prst="rect">
            <a:avLst/>
          </a:prstGeom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2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аша и медведь\0_92700_4c878c36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F:\маша и медведь\masha_misha_klipart\маша и миша.png"/>
          <p:cNvPicPr>
            <a:picLocks noChangeAspect="1" noChangeArrowheads="1"/>
          </p:cNvPicPr>
          <p:nvPr/>
        </p:nvPicPr>
        <p:blipFill>
          <a:blip r:embed="rId4" cstate="print"/>
          <a:srcRect l="17699" r="13274" b="3091"/>
          <a:stretch>
            <a:fillRect/>
          </a:stretch>
        </p:blipFill>
        <p:spPr bwMode="auto">
          <a:xfrm>
            <a:off x="2843808" y="944286"/>
            <a:ext cx="5616624" cy="5913714"/>
          </a:xfrm>
          <a:prstGeom prst="rect">
            <a:avLst/>
          </a:prstGeom>
          <a:noFill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72400" y="6021288"/>
            <a:ext cx="648072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8460432" y="692696"/>
            <a:ext cx="203200" cy="203200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34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аша и медведь\0_926df_b8446ca9_X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62494" cy="6858000"/>
          </a:xfrm>
          <a:prstGeom prst="rect">
            <a:avLst/>
          </a:prstGeom>
          <a:noFill/>
        </p:spPr>
      </p:pic>
      <p:pic>
        <p:nvPicPr>
          <p:cNvPr id="1026" name="Picture 2" descr="http://priroda.inc.ru/animation/zon/weer00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4664"/>
            <a:ext cx="1008112" cy="957708"/>
          </a:xfrm>
          <a:prstGeom prst="rect">
            <a:avLst/>
          </a:prstGeom>
          <a:noFill/>
        </p:spPr>
      </p:pic>
      <p:pic>
        <p:nvPicPr>
          <p:cNvPr id="1028" name="Picture 4" descr="http://priroda.inc.ru/animation/ptizi/Vogel23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4797152"/>
            <a:ext cx="933450" cy="1162051"/>
          </a:xfrm>
          <a:prstGeom prst="rect">
            <a:avLst/>
          </a:prstGeom>
          <a:noFill/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8172400" y="332656"/>
            <a:ext cx="203200" cy="2032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pic>
        <p:nvPicPr>
          <p:cNvPr id="9" name="крик петуха (2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04448" y="260648"/>
            <a:ext cx="244475" cy="244475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460432" y="6237312"/>
            <a:ext cx="504056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2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0"/>
            <a:ext cx="9139539" cy="6858000"/>
          </a:xfrm>
          <a:prstGeom prst="rect">
            <a:avLst/>
          </a:prstGeom>
          <a:noFill/>
        </p:spPr>
      </p:pic>
      <p:pic>
        <p:nvPicPr>
          <p:cNvPr id="3" name="Picture 2" descr="F:\маша и медведь\074910_13900205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312368" y="1484784"/>
            <a:ext cx="3312368" cy="4839593"/>
          </a:xfrm>
          <a:prstGeom prst="rect">
            <a:avLst/>
          </a:prstGeom>
          <a:noFill/>
        </p:spPr>
      </p:pic>
      <p:pic>
        <p:nvPicPr>
          <p:cNvPr id="4" name="Picture 2" descr="маша и медвед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724128" y="3501008"/>
            <a:ext cx="1656184" cy="2454818"/>
          </a:xfrm>
          <a:prstGeom prst="rect">
            <a:avLst/>
          </a:prstGeom>
          <a:noFill/>
        </p:spPr>
      </p:pic>
      <p:pic>
        <p:nvPicPr>
          <p:cNvPr id="5" name="Picture 3" descr="Маша и медведь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96536" y="4149080"/>
            <a:ext cx="1333500" cy="2305050"/>
          </a:xfrm>
          <a:prstGeom prst="rect">
            <a:avLst/>
          </a:prstGeom>
          <a:noFill/>
        </p:spPr>
      </p:pic>
      <p:pic>
        <p:nvPicPr>
          <p:cNvPr id="6" name="Picture 18" descr="b1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5373216"/>
            <a:ext cx="1154113" cy="1235075"/>
          </a:xfrm>
          <a:prstGeom prst="rect">
            <a:avLst/>
          </a:prstGeom>
          <a:noFill/>
        </p:spPr>
      </p:pic>
      <p:pic>
        <p:nvPicPr>
          <p:cNvPr id="7" name="Picture 26" descr="b1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5445224"/>
            <a:ext cx="995363" cy="1008062"/>
          </a:xfrm>
          <a:prstGeom prst="rect">
            <a:avLst/>
          </a:prstGeom>
          <a:noFill/>
        </p:spPr>
      </p:pic>
      <p:pic>
        <p:nvPicPr>
          <p:cNvPr id="8" name="Picture 18" descr="b13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5445224"/>
            <a:ext cx="1154113" cy="1235075"/>
          </a:xfrm>
          <a:prstGeom prst="rect">
            <a:avLst/>
          </a:prstGeom>
          <a:noFill/>
        </p:spPr>
      </p:pic>
      <p:pic>
        <p:nvPicPr>
          <p:cNvPr id="9" name="Picture 22" descr="B_Fly31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7628801">
            <a:off x="805272" y="651415"/>
            <a:ext cx="1143000" cy="1054100"/>
          </a:xfrm>
          <a:prstGeom prst="rect">
            <a:avLst/>
          </a:prstGeom>
          <a:noFill/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3059832" y="260648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6E74EE"/>
              </a:gs>
              <a:gs pos="100000">
                <a:srgbClr val="4EE8F8"/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4995438" y="362564"/>
            <a:ext cx="1347787" cy="901700"/>
          </a:xfrm>
          <a:prstGeom prst="cloudCallout">
            <a:avLst>
              <a:gd name="adj1" fmla="val -34227"/>
              <a:gd name="adj2" fmla="val 14093"/>
            </a:avLst>
          </a:prstGeom>
          <a:gradFill rotWithShape="1">
            <a:gsLst>
              <a:gs pos="0">
                <a:srgbClr val="6E74EE"/>
              </a:gs>
              <a:gs pos="100000">
                <a:srgbClr val="4EE8F8"/>
              </a:gs>
            </a:gsLst>
            <a:lin ang="5400000" scaled="1"/>
          </a:gra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235825" y="188913"/>
            <a:ext cx="1511300" cy="15113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3" name="дружба плю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8748464" y="188640"/>
            <a:ext cx="203200" cy="203200"/>
          </a:xfrm>
          <a:prstGeom prst="rect">
            <a:avLst/>
          </a:prstGeom>
        </p:spPr>
      </p:pic>
      <p:pic>
        <p:nvPicPr>
          <p:cNvPr id="14" name="Picture 3" descr="алфавит"/>
          <p:cNvPicPr>
            <a:picLocks noChangeAspect="1" noChangeArrowheads="1"/>
          </p:cNvPicPr>
          <p:nvPr/>
        </p:nvPicPr>
        <p:blipFill>
          <a:blip r:embed="rId13" cstate="print"/>
          <a:srcRect l="35699" t="35529" r="34901" b="30915"/>
          <a:stretch>
            <a:fillRect/>
          </a:stretch>
        </p:blipFill>
        <p:spPr bwMode="auto">
          <a:xfrm>
            <a:off x="2051720" y="1412776"/>
            <a:ext cx="1008112" cy="1224136"/>
          </a:xfrm>
          <a:prstGeom prst="rect">
            <a:avLst/>
          </a:prstGeom>
          <a:noFill/>
        </p:spPr>
      </p:pic>
      <p:pic>
        <p:nvPicPr>
          <p:cNvPr id="15" name="Picture 5" descr="алфавит"/>
          <p:cNvPicPr>
            <a:picLocks noChangeAspect="1" noChangeArrowheads="1"/>
          </p:cNvPicPr>
          <p:nvPr/>
        </p:nvPicPr>
        <p:blipFill>
          <a:blip r:embed="rId14" cstate="print"/>
          <a:srcRect l="35699" t="69881"/>
          <a:stretch>
            <a:fillRect/>
          </a:stretch>
        </p:blipFill>
        <p:spPr bwMode="auto">
          <a:xfrm flipH="1">
            <a:off x="3059832" y="1484784"/>
            <a:ext cx="1872208" cy="1024162"/>
          </a:xfrm>
          <a:prstGeom prst="rect">
            <a:avLst/>
          </a:prstGeom>
          <a:noFill/>
        </p:spPr>
      </p:pic>
      <p:pic>
        <p:nvPicPr>
          <p:cNvPr id="16" name="Picture 3" descr="алфавит"/>
          <p:cNvPicPr>
            <a:picLocks noChangeAspect="1" noChangeArrowheads="1"/>
          </p:cNvPicPr>
          <p:nvPr/>
        </p:nvPicPr>
        <p:blipFill>
          <a:blip r:embed="rId13" cstate="print"/>
          <a:srcRect l="73499" b="70392"/>
          <a:stretch>
            <a:fillRect/>
          </a:stretch>
        </p:blipFill>
        <p:spPr bwMode="auto">
          <a:xfrm>
            <a:off x="4932040" y="1484784"/>
            <a:ext cx="908720" cy="1080120"/>
          </a:xfrm>
          <a:prstGeom prst="rect">
            <a:avLst/>
          </a:prstGeom>
          <a:noFill/>
        </p:spPr>
      </p:pic>
      <p:pic>
        <p:nvPicPr>
          <p:cNvPr id="17" name="Picture 3" descr="алфавит"/>
          <p:cNvPicPr>
            <a:picLocks noChangeAspect="1" noChangeArrowheads="1"/>
          </p:cNvPicPr>
          <p:nvPr/>
        </p:nvPicPr>
        <p:blipFill>
          <a:blip r:embed="rId15" cstate="print"/>
          <a:srcRect l="33599" r="37001" b="65741"/>
          <a:stretch>
            <a:fillRect/>
          </a:stretch>
        </p:blipFill>
        <p:spPr bwMode="auto">
          <a:xfrm>
            <a:off x="5940152" y="1456805"/>
            <a:ext cx="1008112" cy="1080120"/>
          </a:xfrm>
          <a:prstGeom prst="rect">
            <a:avLst/>
          </a:prstGeom>
          <a:noFill/>
        </p:spPr>
      </p:pic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8748464" y="548680"/>
            <a:ext cx="203200" cy="203200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8748464" y="908720"/>
            <a:ext cx="203200" cy="203200"/>
          </a:xfrm>
          <a:prstGeom prst="rect">
            <a:avLst/>
          </a:prstGeom>
        </p:spPr>
      </p:pic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F:\маша и медведь\074910_13900205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59968" y="1637184"/>
            <a:ext cx="3312368" cy="4839593"/>
          </a:xfrm>
          <a:prstGeom prst="rect">
            <a:avLst/>
          </a:prstGeom>
          <a:noFill/>
        </p:spPr>
      </p:pic>
    </p:spTree>
  </p:cSld>
  <p:clrMapOvr>
    <a:masterClrMapping/>
  </p:clrMapOvr>
  <p:transition advTm="34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69581E-7 C 0.01459 -0.00093 0.02935 -0.00162 0.04393 -0.00301 C 0.05331 -0.0037 0.06251 -0.0081 0.07154 -0.01041 C 0.0816 -0.01319 0.09202 -0.01365 0.10226 -0.01481 C 0.11511 -0.02221 0.12813 -0.02152 0.14185 -0.0236 C 0.15904 -0.02915 0.14758 -0.02614 0.17692 -0.02938 C 0.18091 -0.02984 0.18907 -0.03077 0.18907 -0.03077 C 0.20487 -0.03701 0.22223 -0.03748 0.23855 -0.03956 C 0.23994 -0.04095 0.24115 -0.04372 0.24289 -0.04395 C 0.26928 -0.04858 0.30956 -0.04858 0.33404 -0.04997 C 0.35365 -0.05483 0.34029 -0.05205 0.38351 -0.05274 C 0.42275 -0.05344 0.50122 -0.05436 0.50122 -0.05436 " pathEditMode="relative" ptsTypes="fffffffffff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1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11458 C 0.05781 -0.10833 0.10955 -0.02917 0.10504 0.06273 C 0.10052 0.15463 0.04097 0.22361 -0.02795 0.21759 C -0.09705 0.21157 -0.14861 0.13171 -0.1441 0.04028 C -0.13941 -0.05185 -0.07986 -0.12083 -0.01111 -0.11458 Z " pathEditMode="relative" rAng="234174" ptsTypes="fffff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166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35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9" showWhenStopped="0">
                <p:cTn id="7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39539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19672" y="620688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Роли озвучивали: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1844824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Маша – Владимир </a:t>
            </a:r>
            <a:r>
              <a:rPr lang="ru-RU" sz="2800" b="1" dirty="0" err="1" smtClean="0">
                <a:solidFill>
                  <a:schemeClr val="bg1"/>
                </a:solidFill>
              </a:rPr>
              <a:t>Темлянцев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Медведь – Иван </a:t>
            </a:r>
            <a:r>
              <a:rPr lang="ru-RU" sz="2800" b="1" dirty="0" err="1" smtClean="0">
                <a:solidFill>
                  <a:schemeClr val="bg1"/>
                </a:solidFill>
              </a:rPr>
              <a:t>Темлянцев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648072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764704"/>
            <a:ext cx="5312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Интернет ресурсы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132856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 -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http://mp3-pesnja.com/</a:t>
            </a:r>
            <a:endParaRPr lang="ru-RU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Фоны слайдов -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https://yandex.ru/images</a:t>
            </a:r>
            <a:endParaRPr lang="ru-RU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Клипарты -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http://kira-scrap.ru/</a:t>
            </a:r>
            <a:endParaRPr lang="ru-RU" sz="3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опыт новое\смешарики\разное\луг елка облака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61" y="0"/>
            <a:ext cx="913953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908720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Автор работы: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Темлянцева Эльмира Ханифовна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воспитатель МДБОУ «ЦРРДС» г.Усинска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653136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Презентация опубликована на сайте -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viki.rdf.ru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014f6b95febefaf9c49d09011bd7417b&amp;n=33&amp;h=190&amp;w=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9939" cy="6858001"/>
          </a:xfrm>
          <a:prstGeom prst="rect">
            <a:avLst/>
          </a:prstGeom>
          <a:noFill/>
        </p:spPr>
      </p:pic>
      <p:pic>
        <p:nvPicPr>
          <p:cNvPr id="4" name="Picture 15" descr="маша и медведь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852936"/>
            <a:ext cx="2381250" cy="1952625"/>
          </a:xfrm>
          <a:prstGeom prst="rect">
            <a:avLst/>
          </a:prstGeom>
          <a:noFill/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8447608" y="260648"/>
            <a:ext cx="360040" cy="360040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460432" y="6237312"/>
            <a:ext cx="504056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3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/>
          </p:cNvPicPr>
          <p:nvPr/>
        </p:nvPicPr>
        <p:blipFill>
          <a:blip r:embed="rId4" cstate="print"/>
          <a:srcRect l="14977" t="5010" r="253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:\маша и медведь\РїРµСЂРІР°СЏ РІСЃС‚СЂРµС‡Р°\первая встреча\6.png"/>
          <p:cNvPicPr>
            <a:picLocks noChangeAspect="1" noChangeArrowheads="1"/>
          </p:cNvPicPr>
          <p:nvPr/>
        </p:nvPicPr>
        <p:blipFill>
          <a:blip r:embed="rId5" cstate="print"/>
          <a:srcRect l="65356" t="53544"/>
          <a:stretch>
            <a:fillRect/>
          </a:stretch>
        </p:blipFill>
        <p:spPr bwMode="auto">
          <a:xfrm>
            <a:off x="7164288" y="4203278"/>
            <a:ext cx="1979712" cy="2654722"/>
          </a:xfrm>
          <a:prstGeom prst="rect">
            <a:avLst/>
          </a:prstGeom>
          <a:noFill/>
        </p:spPr>
      </p:pic>
      <p:pic>
        <p:nvPicPr>
          <p:cNvPr id="5" name="Picture 3" descr="Маша и медведь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140969"/>
            <a:ext cx="1708418" cy="2953122"/>
          </a:xfrm>
          <a:prstGeom prst="rect">
            <a:avLst/>
          </a:prstGeom>
          <a:noFill/>
        </p:spPr>
      </p:pic>
      <p:pic>
        <p:nvPicPr>
          <p:cNvPr id="6" name="Picture 5" descr="маша и медведь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3212976"/>
            <a:ext cx="1333500" cy="2876551"/>
          </a:xfrm>
          <a:prstGeom prst="rect">
            <a:avLst/>
          </a:prstGeom>
          <a:noFill/>
        </p:spPr>
      </p:pic>
      <p:pic>
        <p:nvPicPr>
          <p:cNvPr id="7" name="Picture 11" descr="маша и медведь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896" y="3284984"/>
            <a:ext cx="1656184" cy="2887972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2" cstate="print"/>
          <a:stretch>
            <a:fillRect/>
          </a:stretch>
        </p:blipFill>
        <p:spPr>
          <a:xfrm>
            <a:off x="8748464" y="188640"/>
            <a:ext cx="203200" cy="203200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3" cstate="print"/>
          <a:stretch>
            <a:fillRect/>
          </a:stretch>
        </p:blipFill>
        <p:spPr>
          <a:xfrm>
            <a:off x="8748464" y="692696"/>
            <a:ext cx="203200" cy="203200"/>
          </a:xfrm>
          <a:prstGeom prst="rect">
            <a:avLst/>
          </a:prstGeo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88424" y="6237312"/>
            <a:ext cx="504056" cy="4663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83"/>
                            </p:stCondLst>
                            <p:childTnLst>
                              <p:par>
                                <p:cTn id="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883"/>
                            </p:stCondLst>
                            <p:childTnLst>
                              <p:par>
                                <p:cTn id="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246"/>
                            </p:stCondLst>
                            <p:childTnLst>
                              <p:par>
                                <p:cTn id="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46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246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930836b7dd6ac7d66836ad6a619678c9&amp;n=33&amp;h=190&amp;w=2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689"/>
            <a:ext cx="9144000" cy="6840311"/>
          </a:xfrm>
          <a:prstGeom prst="rect">
            <a:avLst/>
          </a:prstGeom>
          <a:noFill/>
        </p:spPr>
      </p:pic>
      <p:pic>
        <p:nvPicPr>
          <p:cNvPr id="4" name="Picture 5" descr="http://img-fotki.yandex.ru/get/6412/16969765.5a/0_693a8_18970de3_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09929" y="170384"/>
            <a:ext cx="2610543" cy="2610544"/>
          </a:xfrm>
          <a:prstGeom prst="rect">
            <a:avLst/>
          </a:prstGeom>
          <a:noFill/>
        </p:spPr>
      </p:pic>
      <p:pic>
        <p:nvPicPr>
          <p:cNvPr id="5" name="Picture 3" descr="http://img-fotki.yandex.ru/get/9306/16969765.185/0_7c928_6fa8fb5a_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1626831"/>
            <a:ext cx="2736304" cy="5231169"/>
          </a:xfrm>
          <a:prstGeom prst="rect">
            <a:avLst/>
          </a:prstGeom>
          <a:noFill/>
        </p:spPr>
      </p:pic>
      <p:pic>
        <p:nvPicPr>
          <p:cNvPr id="6" name="Picture 18" descr="http://img-fotki.yandex.ru/get/9360/16969765.192/0_7d2c9_1fbd55f9_M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00392" y="1124744"/>
            <a:ext cx="432048" cy="726381"/>
          </a:xfrm>
          <a:prstGeom prst="rect">
            <a:avLst/>
          </a:prstGeom>
          <a:noFill/>
        </p:spPr>
      </p:pic>
      <p:pic>
        <p:nvPicPr>
          <p:cNvPr id="7" name="Picture 36" descr="варень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4208" y="1124744"/>
            <a:ext cx="763671" cy="784498"/>
          </a:xfrm>
          <a:prstGeom prst="rect">
            <a:avLst/>
          </a:prstGeom>
          <a:noFill/>
        </p:spPr>
      </p:pic>
      <p:pic>
        <p:nvPicPr>
          <p:cNvPr id="8" name="Picture 22" descr="http://img-fotki.yandex.ru/get/9062/16969765.192/0_7d2c1_efcaf3b1_M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695553">
            <a:off x="4478633" y="2658271"/>
            <a:ext cx="1589162" cy="826364"/>
          </a:xfrm>
          <a:prstGeom prst="rect">
            <a:avLst/>
          </a:prstGeom>
          <a:noFill/>
        </p:spPr>
      </p:pic>
      <p:pic>
        <p:nvPicPr>
          <p:cNvPr id="10" name="Picture 2" descr="F:\маша и медведь\masha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80112" y="3356992"/>
            <a:ext cx="1905000" cy="3124200"/>
          </a:xfrm>
          <a:prstGeom prst="rect">
            <a:avLst/>
          </a:prstGeom>
          <a:noFill/>
        </p:spPr>
      </p:pic>
      <p:pic>
        <p:nvPicPr>
          <p:cNvPr id="12" name="Picture 10" descr="хлеб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84368" y="3068960"/>
            <a:ext cx="1152128" cy="746579"/>
          </a:xfrm>
          <a:prstGeom prst="rect">
            <a:avLst/>
          </a:prstGeom>
          <a:noFill/>
        </p:spPr>
      </p:pic>
      <p:pic>
        <p:nvPicPr>
          <p:cNvPr id="13" name="Picture 5" descr="маша и медведь"/>
          <p:cNvPicPr>
            <a:picLocks noChangeAspect="1" noChangeArrowheads="1"/>
          </p:cNvPicPr>
          <p:nvPr/>
        </p:nvPicPr>
        <p:blipFill>
          <a:blip r:embed="rId17" cstate="print"/>
          <a:srcRect b="49934"/>
          <a:stretch>
            <a:fillRect/>
          </a:stretch>
        </p:blipFill>
        <p:spPr bwMode="auto">
          <a:xfrm>
            <a:off x="8100392" y="1196752"/>
            <a:ext cx="576064" cy="622141"/>
          </a:xfrm>
          <a:prstGeom prst="rect">
            <a:avLst/>
          </a:prstGeom>
          <a:noFill/>
        </p:spPr>
      </p:pic>
      <p:pic>
        <p:nvPicPr>
          <p:cNvPr id="15" name="Picture 5" descr="маша и медведь"/>
          <p:cNvPicPr>
            <a:picLocks noChangeAspect="1" noChangeArrowheads="1"/>
          </p:cNvPicPr>
          <p:nvPr/>
        </p:nvPicPr>
        <p:blipFill>
          <a:blip r:embed="rId17" cstate="print"/>
          <a:srcRect b="49934"/>
          <a:stretch>
            <a:fillRect/>
          </a:stretch>
        </p:blipFill>
        <p:spPr bwMode="auto">
          <a:xfrm>
            <a:off x="4860032" y="2636912"/>
            <a:ext cx="733424" cy="792087"/>
          </a:xfrm>
          <a:prstGeom prst="rect">
            <a:avLst/>
          </a:prstGeom>
          <a:noFill/>
        </p:spPr>
      </p:pic>
      <p:pic>
        <p:nvPicPr>
          <p:cNvPr id="16" name="Picture 2" descr="F:\маша и медведь\masha.png"/>
          <p:cNvPicPr>
            <a:picLocks noChangeAspect="1" noChangeArrowheads="1"/>
          </p:cNvPicPr>
          <p:nvPr/>
        </p:nvPicPr>
        <p:blipFill>
          <a:blip r:embed="rId15" cstate="print"/>
          <a:srcRect l="22680" b="51598"/>
          <a:stretch>
            <a:fillRect/>
          </a:stretch>
        </p:blipFill>
        <p:spPr bwMode="auto">
          <a:xfrm>
            <a:off x="6372200" y="1196752"/>
            <a:ext cx="720080" cy="739252"/>
          </a:xfrm>
          <a:prstGeom prst="rect">
            <a:avLst/>
          </a:prstGeom>
          <a:noFill/>
        </p:spPr>
      </p:pic>
      <p:pic>
        <p:nvPicPr>
          <p:cNvPr id="17" name="Picture 2" descr="F:\маша и медведь\masha.png"/>
          <p:cNvPicPr>
            <a:picLocks noChangeAspect="1" noChangeArrowheads="1"/>
          </p:cNvPicPr>
          <p:nvPr/>
        </p:nvPicPr>
        <p:blipFill>
          <a:blip r:embed="rId15" cstate="print"/>
          <a:srcRect l="22680" b="51598"/>
          <a:stretch>
            <a:fillRect/>
          </a:stretch>
        </p:blipFill>
        <p:spPr bwMode="auto">
          <a:xfrm>
            <a:off x="8100392" y="3068960"/>
            <a:ext cx="720080" cy="739252"/>
          </a:xfrm>
          <a:prstGeom prst="rect">
            <a:avLst/>
          </a:prstGeom>
          <a:noFill/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172400" y="5949280"/>
            <a:ext cx="720080" cy="68237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8" cstate="print"/>
          <a:stretch>
            <a:fillRect/>
          </a:stretch>
        </p:blipFill>
        <p:spPr>
          <a:xfrm>
            <a:off x="1331640" y="2204864"/>
            <a:ext cx="203200" cy="203200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8820472" y="404664"/>
            <a:ext cx="203200" cy="203200"/>
          </a:xfrm>
          <a:prstGeom prst="rect">
            <a:avLst/>
          </a:prstGeom>
        </p:spPr>
      </p:pic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20" cstate="print"/>
          <a:stretch>
            <a:fillRect/>
          </a:stretch>
        </p:blipFill>
        <p:spPr>
          <a:xfrm>
            <a:off x="6228184" y="1556792"/>
            <a:ext cx="203200" cy="203200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21" cstate="print"/>
          <a:stretch>
            <a:fillRect/>
          </a:stretch>
        </p:blipFill>
        <p:spPr>
          <a:xfrm>
            <a:off x="8940800" y="2852936"/>
            <a:ext cx="203200" cy="203200"/>
          </a:xfrm>
          <a:prstGeom prst="rect">
            <a:avLst/>
          </a:prstGeom>
        </p:spPr>
      </p:pic>
      <p:pic>
        <p:nvPicPr>
          <p:cNvPr id="2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22" cstate="print"/>
          <a:stretch>
            <a:fillRect/>
          </a:stretch>
        </p:blipFill>
        <p:spPr>
          <a:xfrm>
            <a:off x="8748464" y="1052736"/>
            <a:ext cx="203200" cy="203200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23" cstate="print"/>
          <a:stretch>
            <a:fillRect/>
          </a:stretch>
        </p:blipFill>
        <p:spPr>
          <a:xfrm>
            <a:off x="4716016" y="2348880"/>
            <a:ext cx="203200" cy="203200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7" name="Записанный звук"/>
          </p:nvPr>
        </p:nvPicPr>
        <p:blipFill>
          <a:blip r:embed="rId24" cstate="print"/>
          <a:stretch>
            <a:fillRect/>
          </a:stretch>
        </p:blipFill>
        <p:spPr>
          <a:xfrm>
            <a:off x="8532440" y="116632"/>
            <a:ext cx="203200" cy="203200"/>
          </a:xfrm>
          <a:prstGeom prst="rect">
            <a:avLst/>
          </a:prstGeom>
        </p:spPr>
      </p:pic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6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31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showWhenStopped="0"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showWhenStopped="0"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showWhenStopped="0">
                <p:cTn id="6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930836b7dd6ac7d66836ad6a619678c9&amp;n=33&amp;h=190&amp;w=2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7689"/>
            <a:ext cx="9144000" cy="6840311"/>
          </a:xfrm>
          <a:prstGeom prst="rect">
            <a:avLst/>
          </a:prstGeom>
          <a:noFill/>
        </p:spPr>
      </p:pic>
      <p:pic>
        <p:nvPicPr>
          <p:cNvPr id="3" name="Picture 3" descr="http://img-fotki.yandex.ru/get/9306/16969765.185/0_7c928_6fa8fb5a_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1626831"/>
            <a:ext cx="2736304" cy="5231169"/>
          </a:xfrm>
          <a:prstGeom prst="rect">
            <a:avLst/>
          </a:prstGeom>
          <a:noFill/>
        </p:spPr>
      </p:pic>
      <p:pic>
        <p:nvPicPr>
          <p:cNvPr id="6" name="Picture 5" descr="http://img-fotki.yandex.ru/get/6412/16969765.5a/0_693a8_18970de3_M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188640"/>
            <a:ext cx="2610543" cy="2610544"/>
          </a:xfrm>
          <a:prstGeom prst="rect">
            <a:avLst/>
          </a:prstGeom>
          <a:noFill/>
        </p:spPr>
      </p:pic>
      <p:pic>
        <p:nvPicPr>
          <p:cNvPr id="9" name="Picture 36" descr="варень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00192" y="1052736"/>
            <a:ext cx="763671" cy="784498"/>
          </a:xfrm>
          <a:prstGeom prst="rect">
            <a:avLst/>
          </a:prstGeom>
          <a:noFill/>
        </p:spPr>
      </p:pic>
      <p:pic>
        <p:nvPicPr>
          <p:cNvPr id="10" name="Picture 10" descr="хлеб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84368" y="3068960"/>
            <a:ext cx="1152128" cy="746579"/>
          </a:xfrm>
          <a:prstGeom prst="rect">
            <a:avLst/>
          </a:prstGeom>
          <a:noFill/>
        </p:spPr>
      </p:pic>
      <p:pic>
        <p:nvPicPr>
          <p:cNvPr id="11" name="Picture 5" descr="F:\маша и медведь\075527_139002092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5856" y="3818634"/>
            <a:ext cx="1985392" cy="3039366"/>
          </a:xfrm>
          <a:prstGeom prst="rect">
            <a:avLst/>
          </a:prstGeom>
          <a:noFill/>
        </p:spPr>
      </p:pic>
      <p:pic>
        <p:nvPicPr>
          <p:cNvPr id="12" name="Picture 2" descr="https://im3-tub-ru.yandex.net/i?id=b9bf16551973473a65b97270770d359b&amp;n=33&amp;h=190&amp;w=1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1772816"/>
            <a:ext cx="2736304" cy="4869160"/>
          </a:xfrm>
          <a:prstGeom prst="rect">
            <a:avLst/>
          </a:prstGeom>
          <a:noFill/>
        </p:spPr>
      </p:pic>
      <p:pic>
        <p:nvPicPr>
          <p:cNvPr id="13" name="Picture 8" descr="http://img-fotki.yandex.ru/get/9351/16969765.18c/0_7d059_dd60e963_M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99592" y="5661248"/>
            <a:ext cx="1080120" cy="777686"/>
          </a:xfrm>
          <a:prstGeom prst="rect">
            <a:avLst/>
          </a:prstGeom>
          <a:noFill/>
        </p:spPr>
      </p:pic>
      <p:pic>
        <p:nvPicPr>
          <p:cNvPr id="14" name="Picture 20" descr="http://img-fotki.yandex.ru/get/9516/16969765.192/0_7d2cb_9203d0bd_M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67744" y="2564904"/>
            <a:ext cx="792088" cy="968508"/>
          </a:xfrm>
          <a:prstGeom prst="rect">
            <a:avLst/>
          </a:prstGeom>
          <a:noFill/>
        </p:spPr>
      </p:pic>
      <p:pic>
        <p:nvPicPr>
          <p:cNvPr id="15" name="Picture 28" descr="http://img-fotki.yandex.ru/get/9062/16969765.18a/0_7cffd_dd49ec92_M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3568" y="3717032"/>
            <a:ext cx="1296144" cy="829533"/>
          </a:xfrm>
          <a:prstGeom prst="rect">
            <a:avLst/>
          </a:prstGeom>
          <a:noFill/>
        </p:spPr>
      </p:pic>
      <p:pic>
        <p:nvPicPr>
          <p:cNvPr id="16" name="Picture 14" descr="йогурты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1560" y="1916832"/>
            <a:ext cx="634690" cy="796889"/>
          </a:xfrm>
          <a:prstGeom prst="rect">
            <a:avLst/>
          </a:prstGeom>
          <a:noFill/>
        </p:spPr>
      </p:pic>
      <p:pic>
        <p:nvPicPr>
          <p:cNvPr id="17" name="Picture 42" descr="коробка конфет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63688" y="4509120"/>
            <a:ext cx="1080120" cy="782007"/>
          </a:xfrm>
          <a:prstGeom prst="rect">
            <a:avLst/>
          </a:prstGeom>
          <a:noFill/>
        </p:spPr>
      </p:pic>
      <p:pic>
        <p:nvPicPr>
          <p:cNvPr id="18" name="Picture 5" descr="маша и медведь"/>
          <p:cNvPicPr>
            <a:picLocks noChangeAspect="1" noChangeArrowheads="1"/>
          </p:cNvPicPr>
          <p:nvPr/>
        </p:nvPicPr>
        <p:blipFill>
          <a:blip r:embed="rId22" cstate="print"/>
          <a:srcRect b="49934"/>
          <a:stretch>
            <a:fillRect/>
          </a:stretch>
        </p:blipFill>
        <p:spPr bwMode="auto">
          <a:xfrm>
            <a:off x="2123728" y="4653136"/>
            <a:ext cx="504056" cy="544373"/>
          </a:xfrm>
          <a:prstGeom prst="rect">
            <a:avLst/>
          </a:prstGeom>
          <a:noFill/>
        </p:spPr>
      </p:pic>
      <p:pic>
        <p:nvPicPr>
          <p:cNvPr id="19" name="Picture 2" descr="F:\маша и медведь\masha.png"/>
          <p:cNvPicPr>
            <a:picLocks noChangeAspect="1" noChangeArrowheads="1"/>
          </p:cNvPicPr>
          <p:nvPr/>
        </p:nvPicPr>
        <p:blipFill>
          <a:blip r:embed="rId23" cstate="print"/>
          <a:srcRect l="22680" b="51598"/>
          <a:stretch>
            <a:fillRect/>
          </a:stretch>
        </p:blipFill>
        <p:spPr bwMode="auto">
          <a:xfrm>
            <a:off x="1043608" y="3789040"/>
            <a:ext cx="509658" cy="523227"/>
          </a:xfrm>
          <a:prstGeom prst="rect">
            <a:avLst/>
          </a:prstGeom>
          <a:noFill/>
        </p:spPr>
      </p:pic>
      <p:pic>
        <p:nvPicPr>
          <p:cNvPr id="20" name="Picture 5" descr="маша и медведь"/>
          <p:cNvPicPr>
            <a:picLocks noChangeAspect="1" noChangeArrowheads="1"/>
          </p:cNvPicPr>
          <p:nvPr/>
        </p:nvPicPr>
        <p:blipFill>
          <a:blip r:embed="rId22" cstate="print"/>
          <a:srcRect b="49934"/>
          <a:stretch>
            <a:fillRect/>
          </a:stretch>
        </p:blipFill>
        <p:spPr bwMode="auto">
          <a:xfrm>
            <a:off x="2339752" y="2924944"/>
            <a:ext cx="504056" cy="544373"/>
          </a:xfrm>
          <a:prstGeom prst="rect">
            <a:avLst/>
          </a:prstGeom>
          <a:noFill/>
        </p:spPr>
      </p:pic>
      <p:pic>
        <p:nvPicPr>
          <p:cNvPr id="22" name="Picture 2" descr="F:\маша и медведь\masha.png"/>
          <p:cNvPicPr>
            <a:picLocks noChangeAspect="1" noChangeArrowheads="1"/>
          </p:cNvPicPr>
          <p:nvPr/>
        </p:nvPicPr>
        <p:blipFill>
          <a:blip r:embed="rId23" cstate="print"/>
          <a:srcRect l="22680" b="51598"/>
          <a:stretch>
            <a:fillRect/>
          </a:stretch>
        </p:blipFill>
        <p:spPr bwMode="auto">
          <a:xfrm>
            <a:off x="611560" y="2132856"/>
            <a:ext cx="509658" cy="523227"/>
          </a:xfrm>
          <a:prstGeom prst="rect">
            <a:avLst/>
          </a:prstGeom>
          <a:noFill/>
        </p:spPr>
      </p:pic>
      <p:pic>
        <p:nvPicPr>
          <p:cNvPr id="23" name="Picture 2" descr="F:\маша и медведь\masha.png"/>
          <p:cNvPicPr>
            <a:picLocks noChangeAspect="1" noChangeArrowheads="1"/>
          </p:cNvPicPr>
          <p:nvPr/>
        </p:nvPicPr>
        <p:blipFill>
          <a:blip r:embed="rId23" cstate="print"/>
          <a:srcRect l="22680" b="51598"/>
          <a:stretch>
            <a:fillRect/>
          </a:stretch>
        </p:blipFill>
        <p:spPr bwMode="auto">
          <a:xfrm>
            <a:off x="1187624" y="5805264"/>
            <a:ext cx="509658" cy="523227"/>
          </a:xfrm>
          <a:prstGeom prst="rect">
            <a:avLst/>
          </a:prstGeom>
          <a:noFill/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648072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24" cstate="print"/>
          <a:stretch>
            <a:fillRect/>
          </a:stretch>
        </p:blipFill>
        <p:spPr>
          <a:xfrm>
            <a:off x="8820472" y="188640"/>
            <a:ext cx="203200" cy="203200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25" cstate="print"/>
          <a:stretch>
            <a:fillRect/>
          </a:stretch>
        </p:blipFill>
        <p:spPr>
          <a:xfrm>
            <a:off x="8748464" y="476672"/>
            <a:ext cx="203200" cy="203200"/>
          </a:xfrm>
          <a:prstGeom prst="rect">
            <a:avLst/>
          </a:prstGeom>
        </p:spPr>
      </p:pic>
      <p:pic>
        <p:nvPicPr>
          <p:cNvPr id="2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26" cstate="print"/>
          <a:stretch>
            <a:fillRect/>
          </a:stretch>
        </p:blipFill>
        <p:spPr>
          <a:xfrm>
            <a:off x="8748464" y="764704"/>
            <a:ext cx="203200" cy="203200"/>
          </a:xfrm>
          <a:prstGeom prst="rect">
            <a:avLst/>
          </a:prstGeom>
        </p:spPr>
      </p:pic>
      <p:pic>
        <p:nvPicPr>
          <p:cNvPr id="2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27" cstate="print"/>
          <a:stretch>
            <a:fillRect/>
          </a:stretch>
        </p:blipFill>
        <p:spPr>
          <a:xfrm>
            <a:off x="2915816" y="3140968"/>
            <a:ext cx="203200" cy="203200"/>
          </a:xfrm>
          <a:prstGeom prst="rect">
            <a:avLst/>
          </a:prstGeom>
        </p:spPr>
      </p:pic>
      <p:pic>
        <p:nvPicPr>
          <p:cNvPr id="2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28" cstate="print"/>
          <a:stretch>
            <a:fillRect/>
          </a:stretch>
        </p:blipFill>
        <p:spPr>
          <a:xfrm>
            <a:off x="2843808" y="4653136"/>
            <a:ext cx="203200" cy="203200"/>
          </a:xfrm>
          <a:prstGeom prst="rect">
            <a:avLst/>
          </a:prstGeom>
        </p:spPr>
      </p:pic>
      <p:pic>
        <p:nvPicPr>
          <p:cNvPr id="2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6" name="Записанный звук"/>
          </p:nvPr>
        </p:nvPicPr>
        <p:blipFill>
          <a:blip r:embed="rId29" cstate="print"/>
          <a:stretch>
            <a:fillRect/>
          </a:stretch>
        </p:blipFill>
        <p:spPr>
          <a:xfrm>
            <a:off x="611560" y="4149080"/>
            <a:ext cx="203200" cy="203200"/>
          </a:xfrm>
          <a:prstGeom prst="rect">
            <a:avLst/>
          </a:prstGeom>
        </p:spPr>
      </p:pic>
      <p:pic>
        <p:nvPicPr>
          <p:cNvPr id="3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7" name="Записанный звук"/>
          </p:nvPr>
        </p:nvPicPr>
        <p:blipFill>
          <a:blip r:embed="rId30" cstate="print"/>
          <a:stretch>
            <a:fillRect/>
          </a:stretch>
        </p:blipFill>
        <p:spPr>
          <a:xfrm>
            <a:off x="1835696" y="6093296"/>
            <a:ext cx="203200" cy="203200"/>
          </a:xfrm>
          <a:prstGeom prst="rect">
            <a:avLst/>
          </a:prstGeom>
        </p:spPr>
      </p:pic>
      <p:pic>
        <p:nvPicPr>
          <p:cNvPr id="3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8" name="Записанный звук"/>
          </p:nvPr>
        </p:nvPicPr>
        <p:blipFill>
          <a:blip r:embed="rId31" cstate="print"/>
          <a:stretch>
            <a:fillRect/>
          </a:stretch>
        </p:blipFill>
        <p:spPr>
          <a:xfrm>
            <a:off x="971600" y="1772816"/>
            <a:ext cx="203200" cy="203200"/>
          </a:xfrm>
          <a:prstGeom prst="rect">
            <a:avLst/>
          </a:prstGeom>
        </p:spPr>
      </p:pic>
      <p:sp>
        <p:nvSpPr>
          <p:cNvPr id="32" name="Нижний колонтитул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7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1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14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1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2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3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91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1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showWhenStopped="0"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showWhenStopped="0"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showWhenStopped="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showWhenStopped="0"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showWhenStopped="0"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930836b7dd6ac7d66836ad6a619678c9&amp;n=33&amp;h=190&amp;w=2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689"/>
            <a:ext cx="9144000" cy="6840311"/>
          </a:xfrm>
          <a:prstGeom prst="rect">
            <a:avLst/>
          </a:prstGeom>
          <a:noFill/>
        </p:spPr>
      </p:pic>
      <p:pic>
        <p:nvPicPr>
          <p:cNvPr id="4" name="Picture 3" descr="http://img-fotki.yandex.ru/get/6705/16969765.189/0_7cdff_8dc76346_M.png"/>
          <p:cNvPicPr>
            <a:picLocks noChangeAspect="1" noChangeArrowheads="1"/>
          </p:cNvPicPr>
          <p:nvPr/>
        </p:nvPicPr>
        <p:blipFill>
          <a:blip r:embed="rId4" cstate="print"/>
          <a:srcRect b="56227"/>
          <a:stretch>
            <a:fillRect/>
          </a:stretch>
        </p:blipFill>
        <p:spPr bwMode="auto">
          <a:xfrm>
            <a:off x="1331640" y="4221088"/>
            <a:ext cx="6908265" cy="2636912"/>
          </a:xfrm>
          <a:prstGeom prst="rect">
            <a:avLst/>
          </a:prstGeom>
          <a:noFill/>
        </p:spPr>
      </p:pic>
      <p:pic>
        <p:nvPicPr>
          <p:cNvPr id="5" name="Picture 19" descr="http://img-fotki.yandex.ru/get/9068/16969765.1b7/0_87b96_d0320d0b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988840"/>
            <a:ext cx="1905000" cy="2305050"/>
          </a:xfrm>
          <a:prstGeom prst="rect">
            <a:avLst/>
          </a:prstGeom>
          <a:noFill/>
        </p:spPr>
      </p:pic>
      <p:pic>
        <p:nvPicPr>
          <p:cNvPr id="6" name="Picture 10" descr="хле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149080"/>
            <a:ext cx="1152128" cy="746579"/>
          </a:xfrm>
          <a:prstGeom prst="rect">
            <a:avLst/>
          </a:prstGeom>
          <a:noFill/>
        </p:spPr>
      </p:pic>
      <p:pic>
        <p:nvPicPr>
          <p:cNvPr id="8" name="Picture 14" descr="йогурты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077072"/>
            <a:ext cx="634690" cy="796889"/>
          </a:xfrm>
          <a:prstGeom prst="rect">
            <a:avLst/>
          </a:prstGeom>
          <a:noFill/>
        </p:spPr>
      </p:pic>
      <p:pic>
        <p:nvPicPr>
          <p:cNvPr id="9" name="Picture 8" descr="http://img-fotki.yandex.ru/get/9351/16969765.18c/0_7d059_dd60e963_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149080"/>
            <a:ext cx="1080120" cy="777686"/>
          </a:xfrm>
          <a:prstGeom prst="rect">
            <a:avLst/>
          </a:prstGeom>
          <a:noFill/>
        </p:spPr>
      </p:pic>
      <p:pic>
        <p:nvPicPr>
          <p:cNvPr id="10" name="Picture 3" descr="http://img-fotki.yandex.ru/get/6518/16969765.d1/0_6c19d_218e0b8c_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3140968"/>
            <a:ext cx="1133873" cy="1133873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72400" y="6021288"/>
            <a:ext cx="755576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0" cstate="print"/>
          <a:stretch>
            <a:fillRect/>
          </a:stretch>
        </p:blipFill>
        <p:spPr>
          <a:xfrm>
            <a:off x="8532440" y="404664"/>
            <a:ext cx="203200" cy="203200"/>
          </a:xfrm>
          <a:prstGeom prst="rect">
            <a:avLst/>
          </a:prstGeom>
        </p:spPr>
      </p:pic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5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3-tub-ru.yandex.net/i?id=930836b7dd6ac7d66836ad6a619678c9&amp;n=33&amp;h=190&amp;w=2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689"/>
            <a:ext cx="9144000" cy="6840311"/>
          </a:xfrm>
          <a:prstGeom prst="rect">
            <a:avLst/>
          </a:prstGeom>
          <a:noFill/>
        </p:spPr>
      </p:pic>
      <p:pic>
        <p:nvPicPr>
          <p:cNvPr id="3" name="Picture 3" descr="http://img-fotki.yandex.ru/get/6705/16969765.189/0_7cdff_8dc76346_M.png"/>
          <p:cNvPicPr>
            <a:picLocks noChangeAspect="1" noChangeArrowheads="1"/>
          </p:cNvPicPr>
          <p:nvPr/>
        </p:nvPicPr>
        <p:blipFill>
          <a:blip r:embed="rId8" cstate="print"/>
          <a:srcRect b="56227"/>
          <a:stretch>
            <a:fillRect/>
          </a:stretch>
        </p:blipFill>
        <p:spPr bwMode="auto">
          <a:xfrm>
            <a:off x="1331640" y="4221088"/>
            <a:ext cx="6908265" cy="2636912"/>
          </a:xfrm>
          <a:prstGeom prst="rect">
            <a:avLst/>
          </a:prstGeom>
          <a:noFill/>
        </p:spPr>
      </p:pic>
      <p:pic>
        <p:nvPicPr>
          <p:cNvPr id="4" name="Picture 17" descr="http://img-fotki.yandex.ru/get/9068/16969765.1b7/0_87b95_a76b8a22_M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6884">
            <a:off x="6228184" y="1700808"/>
            <a:ext cx="1800200" cy="2599039"/>
          </a:xfrm>
          <a:prstGeom prst="rect">
            <a:avLst/>
          </a:prstGeom>
          <a:noFill/>
        </p:spPr>
      </p:pic>
      <p:pic>
        <p:nvPicPr>
          <p:cNvPr id="5" name="Picture 13" descr="http://img-fotki.yandex.ru/get/4137/16969765.e8/0_6f74c_619daafc_M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2852936"/>
            <a:ext cx="954582" cy="2180853"/>
          </a:xfrm>
          <a:prstGeom prst="rect">
            <a:avLst/>
          </a:prstGeom>
          <a:noFill/>
        </p:spPr>
      </p:pic>
      <p:pic>
        <p:nvPicPr>
          <p:cNvPr id="6" name="Picture 36" descr="варень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212976"/>
            <a:ext cx="763671" cy="784498"/>
          </a:xfrm>
          <a:prstGeom prst="rect">
            <a:avLst/>
          </a:prstGeom>
          <a:noFill/>
        </p:spPr>
      </p:pic>
      <p:pic>
        <p:nvPicPr>
          <p:cNvPr id="7" name="Picture 11" descr="коф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67744" y="3861048"/>
            <a:ext cx="1296144" cy="1342805"/>
          </a:xfrm>
          <a:prstGeom prst="rect">
            <a:avLst/>
          </a:prstGeom>
          <a:noFill/>
        </p:spPr>
      </p:pic>
      <p:pic>
        <p:nvPicPr>
          <p:cNvPr id="9" name="Picture 9" descr="чай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4005064"/>
            <a:ext cx="1584176" cy="1077240"/>
          </a:xfrm>
          <a:prstGeom prst="rect">
            <a:avLst/>
          </a:prstGeom>
          <a:noFill/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316416" y="6021288"/>
            <a:ext cx="576064" cy="5383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5" cstate="print"/>
          <a:stretch>
            <a:fillRect/>
          </a:stretch>
        </p:blipFill>
        <p:spPr>
          <a:xfrm>
            <a:off x="8388424" y="476672"/>
            <a:ext cx="203200" cy="203200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 cstate="print"/>
          <a:stretch>
            <a:fillRect/>
          </a:stretch>
        </p:blipFill>
        <p:spPr>
          <a:xfrm>
            <a:off x="8316416" y="908720"/>
            <a:ext cx="203200" cy="203200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3" name="Записанный звук"/>
          </p:nvPr>
        </p:nvPicPr>
        <p:blipFill>
          <a:blip r:embed="rId17" cstate="print"/>
          <a:stretch>
            <a:fillRect/>
          </a:stretch>
        </p:blipFill>
        <p:spPr>
          <a:xfrm>
            <a:off x="3923928" y="3356992"/>
            <a:ext cx="203200" cy="203200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4" name="Записанный звук"/>
          </p:nvPr>
        </p:nvPicPr>
        <p:blipFill>
          <a:blip r:embed="rId18" cstate="print"/>
          <a:stretch>
            <a:fillRect/>
          </a:stretch>
        </p:blipFill>
        <p:spPr>
          <a:xfrm>
            <a:off x="5508104" y="4581128"/>
            <a:ext cx="203200" cy="20320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5" name="Записанный звук"/>
          </p:nvPr>
        </p:nvPicPr>
        <p:blipFill>
          <a:blip r:embed="rId19" cstate="print"/>
          <a:stretch>
            <a:fillRect/>
          </a:stretch>
        </p:blipFill>
        <p:spPr>
          <a:xfrm>
            <a:off x="2123728" y="4437112"/>
            <a:ext cx="203200" cy="203200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66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/>
          </p:cNvPicPr>
          <p:nvPr/>
        </p:nvPicPr>
        <p:blipFill>
          <a:blip r:embed="rId4" cstate="print"/>
          <a:srcRect l="14977" t="5010" r="253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F:\маша и медведь\mash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068960"/>
            <a:ext cx="1905000" cy="3124200"/>
          </a:xfrm>
          <a:prstGeom prst="rect">
            <a:avLst/>
          </a:prstGeom>
          <a:noFill/>
        </p:spPr>
      </p:pic>
      <p:pic>
        <p:nvPicPr>
          <p:cNvPr id="4" name="Picture 2" descr="F:\маша и медведь\075036_139002063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996952"/>
            <a:ext cx="2394945" cy="3326507"/>
          </a:xfrm>
          <a:prstGeom prst="rect">
            <a:avLst/>
          </a:prstGeom>
          <a:noFill/>
        </p:spPr>
      </p:pic>
      <p:pic>
        <p:nvPicPr>
          <p:cNvPr id="5" name="Picture 4" descr="F:\маша и медведь\masha_misha_klipart\маша смотрит вниз.png"/>
          <p:cNvPicPr>
            <a:picLocks noChangeAspect="1" noChangeArrowheads="1"/>
          </p:cNvPicPr>
          <p:nvPr/>
        </p:nvPicPr>
        <p:blipFill>
          <a:blip r:embed="rId7" cstate="print"/>
          <a:srcRect l="25219" t="7881" r="25920" b="11735"/>
          <a:stretch>
            <a:fillRect/>
          </a:stretch>
        </p:blipFill>
        <p:spPr bwMode="auto">
          <a:xfrm>
            <a:off x="3491880" y="2996952"/>
            <a:ext cx="2013400" cy="3312368"/>
          </a:xfrm>
          <a:prstGeom prst="rect">
            <a:avLst/>
          </a:prstGeom>
          <a:noFill/>
        </p:spPr>
      </p:pic>
      <p:pic>
        <p:nvPicPr>
          <p:cNvPr id="6" name="маша иде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388424" y="260648"/>
            <a:ext cx="203200" cy="203200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44408" y="6021288"/>
            <a:ext cx="648072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3347864" y="3573016"/>
            <a:ext cx="203200" cy="203200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Темлянцева Эльмира Ханифовна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64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64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64"/>
                            </p:stCondLst>
                            <p:childTnLst>
                              <p:par>
                                <p:cTn id="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64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64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C 0.0007 0.00185 0.00105 0.00417 0.00226 0.00555 C 0.00886 0.01412 0.02986 0.00972 0.02986 0.00972 C 0.0323 0.01065 0.0349 0.01157 0.03733 0.01273 C 0.03941 0.01366 0.04358 0.01551 0.04358 0.01551 C 0.08629 0.01481 0.10938 0.01505 0.1448 0.00972 C 0.15313 0.00694 0.16077 0.00532 0.16927 0.00417 C 0.17778 0.00139 0.18629 -0.00023 0.1948 -0.00301 C 0.2007 -0.00486 0.20539 -0.00949 0.21181 -0.00995 C 0.22309 -0.01088 0.23455 -0.01088 0.24584 -0.01134 C 0.25712 -0.01574 0.26823 -0.0162 0.27986 -0.01713 C 0.2816 -0.01759 0.28351 -0.01759 0.28507 -0.01852 C 0.28594 -0.01898 0.28646 -0.0206 0.28733 -0.0213 C 0.29653 -0.02732 0.30816 -0.0294 0.31806 -0.03264 C 0.32813 -0.0419 0.34341 -0.04537 0.35539 -0.04699 C 0.35973 -0.04838 0.36372 -0.05139 0.36806 -0.05255 C 0.37153 -0.05347 0.37518 -0.05324 0.37882 -0.05394 C 0.3882 -0.05579 0.39705 -0.05926 0.40643 -0.06111 C 0.42795 -0.07222 0.44393 -0.07292 0.46702 -0.07662 C 0.47778 -0.08634 0.49393 -0.08287 0.50539 -0.0838 C 0.52344 -0.08982 0.54705 -0.08241 0.56598 -0.07801 C 0.57223 -0.07199 0.58108 -0.06759 0.58837 -0.06528 C 0.59289 -0.06366 0.59757 -0.06343 0.60226 -0.0625 C 0.60504 -0.06204 0.61077 -0.06111 0.61077 -0.06111 " pathEditMode="relative" ptsTypes="fffffffffffffffffffffff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1176</TotalTime>
  <Words>114</Words>
  <Application>Microsoft Office PowerPoint</Application>
  <PresentationFormat>Экран (4:3)</PresentationFormat>
  <Paragraphs>39</Paragraphs>
  <Slides>23</Slides>
  <Notes>0</Notes>
  <HiddenSlides>0</HiddenSlides>
  <MMClips>60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Что нужно кушать на завтрак?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140</cp:revision>
  <dcterms:created xsi:type="dcterms:W3CDTF">2016-04-14T11:17:40Z</dcterms:created>
  <dcterms:modified xsi:type="dcterms:W3CDTF">2017-08-29T19:33:54Z</dcterms:modified>
</cp:coreProperties>
</file>