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4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3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6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6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1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7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7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1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4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5C16-7B19-4A58-80C4-8ECD4C7DA56A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99B5-4628-423E-90AA-5FA69EA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4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054" y="276203"/>
            <a:ext cx="9144000" cy="638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Магнитный конструктор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149" y="777922"/>
            <a:ext cx="10053851" cy="5759356"/>
          </a:xfrm>
        </p:spPr>
        <p:txBody>
          <a:bodyPr>
            <a:normAutofit/>
          </a:bodyPr>
          <a:lstStyle/>
          <a:p>
            <a:pPr algn="l" fontAlgn="base"/>
            <a:r>
              <a:rPr lang="ru-RU" dirty="0" smtClean="0"/>
              <a:t>1.Для детей от 5 лет. </a:t>
            </a:r>
          </a:p>
          <a:p>
            <a:pPr algn="l" fontAlgn="base"/>
            <a:r>
              <a:rPr lang="ru-RU" dirty="0" smtClean="0"/>
              <a:t>2. Китай. </a:t>
            </a:r>
          </a:p>
          <a:p>
            <a:pPr algn="l" fontAlgn="base"/>
            <a:r>
              <a:rPr lang="ru-RU" dirty="0" smtClean="0"/>
              <a:t>3. Содержит стальные шарики и твердые палочки 4 цветов (зеленые, синие, красные и желтые).</a:t>
            </a:r>
          </a:p>
          <a:p>
            <a:pPr algn="l" fontAlgn="base"/>
            <a:r>
              <a:rPr lang="ru-RU" dirty="0" smtClean="0"/>
              <a:t>4. Способ крепления магнитный.  </a:t>
            </a:r>
          </a:p>
          <a:p>
            <a:pPr algn="l" fontAlgn="base"/>
            <a:r>
              <a:rPr lang="ru-RU" dirty="0" smtClean="0"/>
              <a:t>5. В комплекте: </a:t>
            </a:r>
            <a:br>
              <a:rPr lang="ru-RU" dirty="0" smtClean="0"/>
            </a:br>
            <a:r>
              <a:rPr lang="ru-RU" dirty="0" smtClean="0"/>
              <a:t>-  магнитные палочки  - 144 </a:t>
            </a:r>
            <a:r>
              <a:rPr lang="ru-RU" dirty="0" err="1" smtClean="0"/>
              <a:t>шт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 металлические шарики - 84 </a:t>
            </a:r>
            <a:r>
              <a:rPr lang="ru-RU" dirty="0" err="1" smtClean="0"/>
              <a:t>шт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  список идей по сборке различных моделей.</a:t>
            </a:r>
          </a:p>
          <a:p>
            <a:pPr algn="l" fontAlgn="base"/>
            <a:r>
              <a:rPr lang="ru-RU" dirty="0" smtClean="0"/>
              <a:t>6</a:t>
            </a:r>
            <a:r>
              <a:rPr lang="ru-RU" dirty="0" smtClean="0"/>
              <a:t>. </a:t>
            </a:r>
            <a:r>
              <a:rPr lang="ru-RU" dirty="0" smtClean="0"/>
              <a:t>Достоинства: Прочные материалы, развивает </a:t>
            </a:r>
          </a:p>
          <a:p>
            <a:pPr algn="l" fontAlgn="base"/>
            <a:r>
              <a:rPr lang="ru-RU" dirty="0" smtClean="0"/>
              <a:t>пространственное мышление</a:t>
            </a:r>
            <a:endParaRPr lang="ru-RU" dirty="0"/>
          </a:p>
          <a:p>
            <a:pPr algn="l" fontAlgn="base"/>
            <a:r>
              <a:rPr lang="ru-RU" dirty="0" smtClean="0"/>
              <a:t>Недостатки: цена, мелкие детали, </a:t>
            </a:r>
          </a:p>
          <a:p>
            <a:pPr algn="l" fontAlgn="base"/>
            <a:r>
              <a:rPr lang="ru-RU" dirty="0" smtClean="0"/>
              <a:t>быстро рвется коробка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://zabiaka.ru/uploadedFiles/eshopimages/icons/350x350/ML-228C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9189" y="4252016"/>
            <a:ext cx="1637732" cy="21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Магнитный конструктор (328 деталей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02" y="2000137"/>
            <a:ext cx="1927625" cy="15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39" y="2000137"/>
            <a:ext cx="3469945" cy="25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/>
          <a:lstStyle/>
          <a:p>
            <a:r>
              <a:rPr lang="ru-RU" dirty="0" err="1" smtClean="0"/>
              <a:t>Драйф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6287"/>
            <a:ext cx="10515600" cy="559558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1.Для детей от 5 лет. </a:t>
            </a:r>
          </a:p>
          <a:p>
            <a:pPr fontAlgn="base"/>
            <a:r>
              <a:rPr lang="ru-RU" dirty="0" smtClean="0"/>
              <a:t>2. Китай. </a:t>
            </a:r>
          </a:p>
          <a:p>
            <a:pPr fontAlgn="base"/>
            <a:r>
              <a:rPr lang="ru-RU" dirty="0" smtClean="0"/>
              <a:t>3. Материал пластик силикон</a:t>
            </a:r>
          </a:p>
          <a:p>
            <a:pPr fontAlgn="base"/>
            <a:r>
              <a:rPr lang="ru-RU" dirty="0" smtClean="0"/>
              <a:t>4. Способ крепления винтовой </a:t>
            </a:r>
          </a:p>
          <a:p>
            <a:pPr fontAlgn="base"/>
            <a:r>
              <a:rPr lang="ru-RU" dirty="0" smtClean="0"/>
              <a:t>5. В комплекте: 161 деталь</a:t>
            </a:r>
            <a:br>
              <a:rPr lang="ru-RU" dirty="0" smtClean="0"/>
            </a:br>
            <a:r>
              <a:rPr lang="ru-RU" dirty="0" smtClean="0"/>
              <a:t>6. В наличии есть схема</a:t>
            </a:r>
          </a:p>
          <a:p>
            <a:pPr fontAlgn="base"/>
            <a:r>
              <a:rPr lang="ru-RU" dirty="0" smtClean="0"/>
              <a:t>7. </a:t>
            </a:r>
            <a:r>
              <a:rPr lang="ru-RU" dirty="0" smtClean="0"/>
              <a:t>Достоинства</a:t>
            </a:r>
            <a:r>
              <a:rPr lang="ru-RU" dirty="0" smtClean="0"/>
              <a:t>: Прочные материалы,</a:t>
            </a:r>
          </a:p>
          <a:p>
            <a:pPr fontAlgn="base"/>
            <a:r>
              <a:rPr lang="ru-RU" dirty="0" smtClean="0"/>
              <a:t> развивает </a:t>
            </a:r>
          </a:p>
          <a:p>
            <a:pPr fontAlgn="base"/>
            <a:r>
              <a:rPr lang="ru-RU" dirty="0" smtClean="0"/>
              <a:t>пространственное мышление</a:t>
            </a:r>
          </a:p>
          <a:p>
            <a:pPr fontAlgn="base"/>
            <a:r>
              <a:rPr lang="ru-RU" dirty="0" smtClean="0"/>
              <a:t>Недостатки: </a:t>
            </a:r>
            <a:r>
              <a:rPr lang="ru-RU" smtClean="0"/>
              <a:t>Сложные </a:t>
            </a:r>
            <a:r>
              <a:rPr lang="ru-RU" smtClean="0"/>
              <a:t>конструкции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52" y="2538483"/>
            <a:ext cx="4537122" cy="25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0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 по робототехнике</a:t>
            </a:r>
            <a:r>
              <a:rPr lang="en-US" dirty="0" smtClean="0"/>
              <a:t> PR Robot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5594"/>
            <a:ext cx="10515600" cy="492136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1.Для детей от </a:t>
            </a:r>
            <a:r>
              <a:rPr lang="en-US" dirty="0" smtClean="0"/>
              <a:t>7</a:t>
            </a:r>
            <a:r>
              <a:rPr lang="ru-RU" dirty="0" smtClean="0"/>
              <a:t> лет. </a:t>
            </a:r>
          </a:p>
          <a:p>
            <a:pPr fontAlgn="base"/>
            <a:r>
              <a:rPr lang="ru-RU" dirty="0" smtClean="0"/>
              <a:t>2. Китай</a:t>
            </a:r>
            <a:endParaRPr lang="en-US" dirty="0" smtClean="0"/>
          </a:p>
          <a:p>
            <a:pPr fontAlgn="base"/>
            <a:r>
              <a:rPr lang="ru-RU" dirty="0" smtClean="0"/>
              <a:t>3. Содержит пластмассовые детали разного цвета и размера, электротехнические компоненты </a:t>
            </a:r>
          </a:p>
          <a:p>
            <a:pPr fontAlgn="base"/>
            <a:r>
              <a:rPr lang="ru-RU" dirty="0" smtClean="0"/>
              <a:t>4. Способ крепления пазовый </a:t>
            </a:r>
          </a:p>
          <a:p>
            <a:pPr fontAlgn="base"/>
            <a:r>
              <a:rPr lang="ru-RU" dirty="0" smtClean="0"/>
              <a:t>5. В комплекте: детали для конструирования 886, электротехнические компоненты 6 </a:t>
            </a:r>
            <a:r>
              <a:rPr lang="ru-RU" dirty="0" err="1" smtClean="0"/>
              <a:t>шт</a:t>
            </a:r>
            <a:endParaRPr lang="ru-RU" dirty="0" smtClean="0"/>
          </a:p>
          <a:p>
            <a:pPr fontAlgn="base"/>
            <a:r>
              <a:rPr lang="ru-RU" dirty="0" smtClean="0"/>
              <a:t>6. Имеется сборник цветных схем от простого до сложного</a:t>
            </a:r>
          </a:p>
          <a:p>
            <a:pPr fontAlgn="base"/>
            <a:r>
              <a:rPr lang="ru-RU" dirty="0" smtClean="0"/>
              <a:t>7. Подробная инструкция для педагогов поурочная</a:t>
            </a:r>
          </a:p>
          <a:p>
            <a:pPr fontAlgn="base"/>
            <a:r>
              <a:rPr lang="ru-RU" dirty="0" smtClean="0"/>
              <a:t>8. Достоинства: Прочные материалы, плоские и объемные движущиеся модели.</a:t>
            </a:r>
          </a:p>
          <a:p>
            <a:pPr fontAlgn="base"/>
            <a:r>
              <a:rPr lang="ru-RU" dirty="0" smtClean="0"/>
              <a:t> Легкое соединение деталей</a:t>
            </a:r>
          </a:p>
          <a:p>
            <a:pPr fontAlgn="base"/>
            <a:r>
              <a:rPr lang="ru-RU" dirty="0" smtClean="0"/>
              <a:t>Многофункциональный</a:t>
            </a: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4578824"/>
            <a:ext cx="3323988" cy="1869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04" y="4578824"/>
            <a:ext cx="3542352" cy="19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r>
              <a:rPr lang="en-US" dirty="0" err="1" smtClean="0"/>
              <a:t>Konnect</a:t>
            </a:r>
            <a:r>
              <a:rPr lang="en-US" dirty="0" smtClean="0"/>
              <a:t> them all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75" y="1454387"/>
            <a:ext cx="10515600" cy="5030551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1.Для детей от 8 лет. </a:t>
            </a:r>
          </a:p>
          <a:p>
            <a:pPr fontAlgn="base"/>
            <a:r>
              <a:rPr lang="ru-RU" dirty="0" smtClean="0"/>
              <a:t>2. Китай</a:t>
            </a:r>
            <a:endParaRPr lang="en-US" dirty="0" smtClean="0"/>
          </a:p>
          <a:p>
            <a:pPr fontAlgn="base"/>
            <a:r>
              <a:rPr lang="ru-RU" dirty="0" smtClean="0"/>
              <a:t>3. Содержит пластмассовые детали разного цвета и размера, электротехнические компоненты </a:t>
            </a:r>
          </a:p>
          <a:p>
            <a:pPr fontAlgn="base"/>
            <a:r>
              <a:rPr lang="ru-RU" dirty="0" smtClean="0"/>
              <a:t>4. Способ крепления пазовый </a:t>
            </a:r>
          </a:p>
          <a:p>
            <a:pPr fontAlgn="base"/>
            <a:r>
              <a:rPr lang="ru-RU" dirty="0" smtClean="0"/>
              <a:t>5. В комплекте: пластмассовые детали и электрические элементы батарейки</a:t>
            </a:r>
          </a:p>
          <a:p>
            <a:pPr fontAlgn="base"/>
            <a:r>
              <a:rPr lang="ru-RU" dirty="0" smtClean="0"/>
              <a:t>6. Имеется книжка инструкция</a:t>
            </a:r>
          </a:p>
          <a:p>
            <a:pPr fontAlgn="base"/>
            <a:r>
              <a:rPr lang="ru-RU" dirty="0" smtClean="0"/>
              <a:t>7. Книжка инструкция</a:t>
            </a:r>
          </a:p>
          <a:p>
            <a:pPr fontAlgn="base"/>
            <a:r>
              <a:rPr lang="ru-RU" dirty="0" smtClean="0"/>
              <a:t>8. Достоинства: </a:t>
            </a:r>
            <a:r>
              <a:rPr lang="ru-RU" dirty="0"/>
              <a:t>О</a:t>
            </a:r>
            <a:r>
              <a:rPr lang="ru-RU" dirty="0" smtClean="0"/>
              <a:t>бъемные движущиеся модели.</a:t>
            </a:r>
          </a:p>
          <a:p>
            <a:pPr fontAlgn="base"/>
            <a:r>
              <a:rPr lang="ru-RU" dirty="0" smtClean="0"/>
              <a:t> Легкое соединение деталей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 Набор для 3 научных опытов &quot;Прицелься и попади с механическим динозавр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68" y="3584575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8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ПРОектирование </a:t>
            </a:r>
            <a:r>
              <a:rPr lang="en-US" dirty="0" err="1" smtClean="0"/>
              <a:t>Morphun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6537"/>
            <a:ext cx="10515600" cy="4880426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1.Для детей от 5 лет. </a:t>
            </a:r>
          </a:p>
          <a:p>
            <a:pPr fontAlgn="base"/>
            <a:r>
              <a:rPr lang="ru-RU" dirty="0" smtClean="0"/>
              <a:t>2. Китай</a:t>
            </a:r>
            <a:endParaRPr lang="en-US" dirty="0" smtClean="0"/>
          </a:p>
          <a:p>
            <a:pPr fontAlgn="base"/>
            <a:r>
              <a:rPr lang="ru-RU" dirty="0" smtClean="0"/>
              <a:t>3. Содержит пластмассовые детали разного цвета и размера</a:t>
            </a:r>
          </a:p>
          <a:p>
            <a:pPr fontAlgn="base"/>
            <a:r>
              <a:rPr lang="ru-RU" dirty="0" smtClean="0"/>
              <a:t>4. Способ крепления пазовый,  </a:t>
            </a:r>
          </a:p>
          <a:p>
            <a:pPr fontAlgn="base"/>
            <a:r>
              <a:rPr lang="ru-RU" dirty="0" smtClean="0"/>
              <a:t>5. В комплекте: пластмассовые детали </a:t>
            </a:r>
          </a:p>
          <a:p>
            <a:pPr fontAlgn="base"/>
            <a:r>
              <a:rPr lang="ru-RU" dirty="0" smtClean="0"/>
              <a:t>6. </a:t>
            </a:r>
            <a:r>
              <a:rPr lang="ru-RU" dirty="0"/>
              <a:t>карточки-инструкции с заданиями </a:t>
            </a:r>
            <a:endParaRPr lang="ru-RU" dirty="0" smtClean="0"/>
          </a:p>
          <a:p>
            <a:pPr fontAlgn="base"/>
            <a:r>
              <a:rPr lang="ru-RU" dirty="0" smtClean="0"/>
              <a:t>различной </a:t>
            </a:r>
            <a:r>
              <a:rPr lang="ru-RU" dirty="0"/>
              <a:t>степени сложности для </a:t>
            </a:r>
            <a:endParaRPr lang="ru-RU" dirty="0" smtClean="0"/>
          </a:p>
          <a:p>
            <a:pPr fontAlgn="base"/>
            <a:r>
              <a:rPr lang="ru-RU" dirty="0" smtClean="0"/>
              <a:t>индивидуальной </a:t>
            </a:r>
            <a:r>
              <a:rPr lang="ru-RU" dirty="0"/>
              <a:t>и групповой работы </a:t>
            </a:r>
            <a:r>
              <a:rPr lang="ru-RU" dirty="0" smtClean="0"/>
              <a:t>учащихся</a:t>
            </a:r>
          </a:p>
          <a:p>
            <a:pPr fontAlgn="base"/>
            <a:r>
              <a:rPr lang="ru-RU" dirty="0" smtClean="0"/>
              <a:t>7. </a:t>
            </a:r>
            <a:r>
              <a:rPr lang="ru-RU" dirty="0" smtClean="0"/>
              <a:t>Достоинства</a:t>
            </a:r>
            <a:r>
              <a:rPr lang="ru-RU" dirty="0" smtClean="0"/>
              <a:t>: Пластмассовый контейнер, </a:t>
            </a:r>
          </a:p>
          <a:p>
            <a:pPr fontAlgn="base"/>
            <a:r>
              <a:rPr lang="ru-RU" dirty="0" smtClean="0"/>
              <a:t>яркие </a:t>
            </a:r>
            <a:r>
              <a:rPr lang="ru-RU" dirty="0" smtClean="0"/>
              <a:t>цвета</a:t>
            </a:r>
            <a:endParaRPr lang="ru-RU" dirty="0" smtClean="0"/>
          </a:p>
        </p:txBody>
      </p:sp>
      <p:pic>
        <p:nvPicPr>
          <p:cNvPr id="5122" name="Picture 2" descr="http://uchkollektor39.ru/uploads/images/items/647776d09c1a9c0424c4699606ca1c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06" y="2884748"/>
            <a:ext cx="3650726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7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Конструктор </a:t>
            </a:r>
            <a:r>
              <a:rPr lang="ru-RU" b="1" dirty="0" err="1"/>
              <a:t>Брикс</a:t>
            </a:r>
            <a:r>
              <a:rPr lang="ru-RU" b="1" dirty="0"/>
              <a:t> </a:t>
            </a:r>
            <a:r>
              <a:rPr lang="ru-RU" b="1" dirty="0" smtClean="0"/>
              <a:t>эластик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625" y="1228298"/>
            <a:ext cx="10515600" cy="4812187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1.Для детей от 3 лет. </a:t>
            </a:r>
          </a:p>
          <a:p>
            <a:pPr fontAlgn="base"/>
            <a:r>
              <a:rPr lang="ru-RU" dirty="0" smtClean="0"/>
              <a:t>2. Китай</a:t>
            </a:r>
            <a:endParaRPr lang="en-US" dirty="0" smtClean="0"/>
          </a:p>
          <a:p>
            <a:pPr fontAlgn="base"/>
            <a:r>
              <a:rPr lang="ru-RU" dirty="0" smtClean="0"/>
              <a:t>3. Содержит мягкие пластмассовые детали разного цвета</a:t>
            </a:r>
          </a:p>
          <a:p>
            <a:pPr fontAlgn="base"/>
            <a:r>
              <a:rPr lang="ru-RU" dirty="0" smtClean="0"/>
              <a:t>4. Способ крепления зацепка</a:t>
            </a:r>
          </a:p>
          <a:p>
            <a:pPr fontAlgn="base"/>
            <a:r>
              <a:rPr lang="ru-RU" dirty="0" smtClean="0"/>
              <a:t>5. В комплекте: пластмассовые мягкие детали от 100</a:t>
            </a:r>
          </a:p>
          <a:p>
            <a:pPr fontAlgn="base"/>
            <a:r>
              <a:rPr lang="ru-RU" dirty="0" smtClean="0"/>
              <a:t>6. Недостаточно инструкций</a:t>
            </a:r>
          </a:p>
          <a:p>
            <a:pPr fontAlgn="base"/>
            <a:r>
              <a:rPr lang="ru-RU" dirty="0" smtClean="0"/>
              <a:t>7. </a:t>
            </a:r>
            <a:r>
              <a:rPr lang="ru-RU" dirty="0" smtClean="0"/>
              <a:t>Достоинства</a:t>
            </a:r>
            <a:r>
              <a:rPr lang="ru-RU" dirty="0" smtClean="0"/>
              <a:t>: Объемные мягкие модели, творчество, </a:t>
            </a:r>
          </a:p>
          <a:p>
            <a:pPr fontAlgn="base"/>
            <a:r>
              <a:rPr lang="ru-RU" dirty="0" smtClean="0"/>
              <a:t>низкая цена</a:t>
            </a:r>
          </a:p>
          <a:p>
            <a:pPr fontAlgn="base"/>
            <a:r>
              <a:rPr lang="ru-RU" dirty="0" smtClean="0"/>
              <a:t>Недостатки: Картонная </a:t>
            </a:r>
            <a:r>
              <a:rPr lang="ru-RU" dirty="0" smtClean="0"/>
              <a:t>коробка</a:t>
            </a:r>
            <a:endParaRPr lang="ru-RU" dirty="0" smtClean="0"/>
          </a:p>
        </p:txBody>
      </p:sp>
      <p:pic>
        <p:nvPicPr>
          <p:cNvPr id="8194" name="Picture 2" descr="Брикс эластик. Конструктор. 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62" y="2949646"/>
            <a:ext cx="2496403" cy="24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4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Крутая механика для любознательных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659" y="1519311"/>
            <a:ext cx="8868507" cy="4529797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1.Для детей от 7 -10 лет. </a:t>
            </a:r>
          </a:p>
          <a:p>
            <a:pPr fontAlgn="base"/>
            <a:r>
              <a:rPr lang="ru-RU" dirty="0" smtClean="0"/>
              <a:t>2. Лабиринт пресс Россия</a:t>
            </a:r>
            <a:endParaRPr lang="en-US" dirty="0" smtClean="0"/>
          </a:p>
          <a:p>
            <a:pPr fontAlgn="base"/>
            <a:r>
              <a:rPr lang="ru-RU" dirty="0" smtClean="0"/>
              <a:t>3. Материал твердый картон и пластиковые винтики</a:t>
            </a:r>
          </a:p>
          <a:p>
            <a:pPr fontAlgn="base"/>
            <a:r>
              <a:rPr lang="ru-RU" dirty="0" smtClean="0"/>
              <a:t>4. Способ крепления болтовой </a:t>
            </a:r>
          </a:p>
          <a:p>
            <a:pPr fontAlgn="base"/>
            <a:r>
              <a:rPr lang="ru-RU" dirty="0" smtClean="0"/>
              <a:t>5. В комплекте: картонные шестеренки 36 деталей, 12 винтов с гайками</a:t>
            </a:r>
          </a:p>
          <a:p>
            <a:pPr fontAlgn="base"/>
            <a:r>
              <a:rPr lang="ru-RU" dirty="0" smtClean="0"/>
              <a:t>6. </a:t>
            </a:r>
            <a:r>
              <a:rPr lang="ru-RU" dirty="0" smtClean="0"/>
              <a:t>Достоинства</a:t>
            </a:r>
            <a:r>
              <a:rPr lang="ru-RU" dirty="0" smtClean="0"/>
              <a:t>: Оригинальность, простые механизмы, </a:t>
            </a:r>
          </a:p>
          <a:p>
            <a:pPr fontAlgn="base"/>
            <a:r>
              <a:rPr lang="ru-RU" dirty="0" smtClean="0"/>
              <a:t>быстрый результат, есть свет звук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7170" name="Picture 2" descr="http://jili-bili.ru/files/products/39/big/141777308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86" y="3507474"/>
            <a:ext cx="3092014" cy="27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15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конструктор знаток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4907721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1.Для детей от 5 -10 лет. </a:t>
            </a:r>
          </a:p>
          <a:p>
            <a:pPr fontAlgn="base"/>
            <a:r>
              <a:rPr lang="ru-RU" dirty="0" smtClean="0"/>
              <a:t>2. Россия</a:t>
            </a:r>
            <a:endParaRPr lang="en-US" dirty="0" smtClean="0"/>
          </a:p>
          <a:p>
            <a:pPr fontAlgn="base"/>
            <a:r>
              <a:rPr lang="ru-RU" dirty="0" smtClean="0"/>
              <a:t>3. Материал пластмассовые детали с элементами</a:t>
            </a:r>
          </a:p>
          <a:p>
            <a:pPr fontAlgn="base"/>
            <a:r>
              <a:rPr lang="ru-RU" dirty="0" smtClean="0"/>
              <a:t> металла, электротехнические детали</a:t>
            </a:r>
          </a:p>
          <a:p>
            <a:pPr fontAlgn="base"/>
            <a:r>
              <a:rPr lang="ru-RU" dirty="0" smtClean="0"/>
              <a:t>4. Способ крепления соединительно кнопочный</a:t>
            </a:r>
          </a:p>
          <a:p>
            <a:pPr fontAlgn="base"/>
            <a:r>
              <a:rPr lang="ru-RU" dirty="0" smtClean="0"/>
              <a:t>5. В комплекте: 35 деталей и больше</a:t>
            </a:r>
          </a:p>
          <a:p>
            <a:pPr fontAlgn="base"/>
            <a:r>
              <a:rPr lang="ru-RU" dirty="0" smtClean="0"/>
              <a:t>6. В наличии схемы 180</a:t>
            </a:r>
          </a:p>
          <a:p>
            <a:pPr fontAlgn="base"/>
            <a:r>
              <a:rPr lang="ru-RU" dirty="0" smtClean="0"/>
              <a:t>7. Достоинства</a:t>
            </a:r>
            <a:r>
              <a:rPr lang="ru-RU" dirty="0" smtClean="0"/>
              <a:t>: Оригинальность, простые </a:t>
            </a:r>
            <a:r>
              <a:rPr lang="ru-RU" dirty="0" smtClean="0"/>
              <a:t>механизмы</a:t>
            </a:r>
            <a:endParaRPr lang="ru-RU" dirty="0" smtClean="0"/>
          </a:p>
        </p:txBody>
      </p:sp>
      <p:pic>
        <p:nvPicPr>
          <p:cNvPr id="6146" name="Picture 2" descr="http://nashkiev.ua/style/u/gallery/84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27" y="2350188"/>
            <a:ext cx="3338252" cy="24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1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Металлический конструктор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018" y="1320657"/>
            <a:ext cx="10515600" cy="527121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1.Для детей от 6 -10 лет. </a:t>
            </a:r>
          </a:p>
          <a:p>
            <a:pPr fontAlgn="base"/>
            <a:r>
              <a:rPr lang="ru-RU" dirty="0" smtClean="0"/>
              <a:t>2. Россия</a:t>
            </a:r>
            <a:endParaRPr lang="en-US" dirty="0" smtClean="0"/>
          </a:p>
          <a:p>
            <a:pPr fontAlgn="base"/>
            <a:r>
              <a:rPr lang="ru-RU" dirty="0" smtClean="0"/>
              <a:t>3. Материал металлические детали, </a:t>
            </a:r>
          </a:p>
          <a:p>
            <a:pPr fontAlgn="base"/>
            <a:r>
              <a:rPr lang="ru-RU" dirty="0" smtClean="0"/>
              <a:t>болтики, винтики</a:t>
            </a:r>
          </a:p>
          <a:p>
            <a:pPr fontAlgn="base"/>
            <a:r>
              <a:rPr lang="ru-RU" dirty="0" smtClean="0"/>
              <a:t>4. Способ крепления болтовой</a:t>
            </a:r>
          </a:p>
          <a:p>
            <a:pPr fontAlgn="base"/>
            <a:r>
              <a:rPr lang="ru-RU" dirty="0" smtClean="0"/>
              <a:t>5. В комплекте: 80 деталей и больше</a:t>
            </a:r>
          </a:p>
          <a:p>
            <a:pPr fontAlgn="base"/>
            <a:r>
              <a:rPr lang="ru-RU" dirty="0" smtClean="0"/>
              <a:t>6. В наличии схемы сборки</a:t>
            </a:r>
          </a:p>
          <a:p>
            <a:pPr fontAlgn="base"/>
            <a:r>
              <a:rPr lang="ru-RU" dirty="0" smtClean="0"/>
              <a:t>7. </a:t>
            </a:r>
            <a:r>
              <a:rPr lang="ru-RU" dirty="0" smtClean="0"/>
              <a:t>Подходит </a:t>
            </a:r>
            <a:r>
              <a:rPr lang="ru-RU" dirty="0" smtClean="0"/>
              <a:t>для уроков труда.</a:t>
            </a:r>
          </a:p>
          <a:p>
            <a:pPr fontAlgn="base"/>
            <a:r>
              <a:rPr lang="ru-RU" dirty="0" smtClean="0"/>
              <a:t>8. Достоинства: Пластмассовый контейнер</a:t>
            </a:r>
          </a:p>
          <a:p>
            <a:pPr fontAlgn="base"/>
            <a:r>
              <a:rPr lang="ru-RU" dirty="0" smtClean="0"/>
              <a:t>Недостатки: Мелкие детали, материал </a:t>
            </a:r>
            <a:endParaRPr lang="ru-RU" dirty="0" smtClean="0"/>
          </a:p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алюминий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24" y="1493612"/>
            <a:ext cx="4706962" cy="2647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64" y="4452172"/>
            <a:ext cx="4061510" cy="20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2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Магформес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522709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1.Для детей от 5 лет. </a:t>
            </a:r>
          </a:p>
          <a:p>
            <a:pPr fontAlgn="base"/>
            <a:r>
              <a:rPr lang="ru-RU" dirty="0" smtClean="0"/>
              <a:t>2. Китай. </a:t>
            </a:r>
          </a:p>
          <a:p>
            <a:pPr fontAlgn="base"/>
            <a:r>
              <a:rPr lang="ru-RU" dirty="0" smtClean="0"/>
              <a:t>3. Содержит простые геометрические формы соединяющиеся магнитным притяжением</a:t>
            </a:r>
          </a:p>
          <a:p>
            <a:pPr fontAlgn="base"/>
            <a:r>
              <a:rPr lang="ru-RU" dirty="0" smtClean="0"/>
              <a:t>4. Способ крепления магнитный.  </a:t>
            </a:r>
          </a:p>
          <a:p>
            <a:pPr fontAlgn="base"/>
            <a:r>
              <a:rPr lang="ru-RU" dirty="0" smtClean="0"/>
              <a:t>5. В комплекте:</a:t>
            </a:r>
          </a:p>
          <a:p>
            <a:pPr fontAlgn="base"/>
            <a:r>
              <a:rPr lang="ru-RU" dirty="0" smtClean="0"/>
              <a:t>30 геометрических форм квадраты треугольники </a:t>
            </a:r>
            <a:br>
              <a:rPr lang="ru-RU" dirty="0" smtClean="0"/>
            </a:br>
            <a:r>
              <a:rPr lang="ru-RU" dirty="0" smtClean="0"/>
              <a:t>6. В наличии</a:t>
            </a:r>
          </a:p>
          <a:p>
            <a:pPr fontAlgn="base"/>
            <a:r>
              <a:rPr lang="ru-RU" dirty="0" smtClean="0"/>
              <a:t>7. </a:t>
            </a:r>
            <a:r>
              <a:rPr lang="ru-RU" dirty="0" smtClean="0"/>
              <a:t>Достоинства</a:t>
            </a:r>
            <a:r>
              <a:rPr lang="ru-RU" dirty="0" smtClean="0"/>
              <a:t>: Прочные материалы,</a:t>
            </a:r>
          </a:p>
          <a:p>
            <a:pPr fontAlgn="base"/>
            <a:r>
              <a:rPr lang="ru-RU" dirty="0" smtClean="0"/>
              <a:t> развивает </a:t>
            </a:r>
            <a:r>
              <a:rPr lang="ru-RU" dirty="0" smtClean="0"/>
              <a:t>пространственное мышление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95" y="200416"/>
            <a:ext cx="3868403" cy="21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33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373</Words>
  <Application>Microsoft Office PowerPoint</Application>
  <PresentationFormat>Произвольный</PresentationFormat>
  <Paragraphs>100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Магнитный конструктор</vt:lpstr>
      <vt:lpstr>Конструктор по робототехнике PR Robot </vt:lpstr>
      <vt:lpstr>Konnect them all</vt:lpstr>
      <vt:lpstr>ПРОектирование Morphun</vt:lpstr>
      <vt:lpstr>Конструктор Брикс эластик</vt:lpstr>
      <vt:lpstr>Крутая механика для любознательных</vt:lpstr>
      <vt:lpstr>Электронный конструктор знаток</vt:lpstr>
      <vt:lpstr>Металлический конструктор</vt:lpstr>
      <vt:lpstr>Магформес</vt:lpstr>
      <vt:lpstr>Драйф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Магнитный конструктор</dc:title>
  <dc:creator>user user</dc:creator>
  <cp:lastModifiedBy>User</cp:lastModifiedBy>
  <cp:revision>17</cp:revision>
  <dcterms:created xsi:type="dcterms:W3CDTF">2016-04-11T06:06:41Z</dcterms:created>
  <dcterms:modified xsi:type="dcterms:W3CDTF">2017-02-25T10:08:08Z</dcterms:modified>
</cp:coreProperties>
</file>