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1" r:id="rId5"/>
    <p:sldId id="262" r:id="rId6"/>
    <p:sldId id="263" r:id="rId7"/>
    <p:sldId id="264" r:id="rId8"/>
    <p:sldId id="266" r:id="rId9"/>
    <p:sldId id="265" r:id="rId10"/>
    <p:sldId id="269" r:id="rId11"/>
    <p:sldId id="268" r:id="rId12"/>
    <p:sldId id="267" r:id="rId13"/>
    <p:sldId id="270" r:id="rId14"/>
    <p:sldId id="271" r:id="rId15"/>
    <p:sldId id="272" r:id="rId16"/>
    <p:sldId id="277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3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0.wav"/><Relationship Id="rId7" Type="http://schemas.openxmlformats.org/officeDocument/2006/relationships/image" Target="../media/image36.jpeg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6" Type="http://schemas.openxmlformats.org/officeDocument/2006/relationships/image" Target="../media/image22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9.jpeg"/><Relationship Id="rId4" Type="http://schemas.openxmlformats.org/officeDocument/2006/relationships/audio" Target="../media/audio21.wav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4.wav"/><Relationship Id="rId7" Type="http://schemas.openxmlformats.org/officeDocument/2006/relationships/image" Target="../media/image41.jpeg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6" Type="http://schemas.openxmlformats.org/officeDocument/2006/relationships/image" Target="../media/image40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27.wav"/><Relationship Id="rId7" Type="http://schemas.openxmlformats.org/officeDocument/2006/relationships/image" Target="../media/image44.jpeg"/><Relationship Id="rId2" Type="http://schemas.openxmlformats.org/officeDocument/2006/relationships/audio" Target="../media/audio26.wav"/><Relationship Id="rId1" Type="http://schemas.openxmlformats.org/officeDocument/2006/relationships/audio" Target="../media/audio25.wav"/><Relationship Id="rId6" Type="http://schemas.openxmlformats.org/officeDocument/2006/relationships/image" Target="../media/image43.jpeg"/><Relationship Id="rId5" Type="http://schemas.openxmlformats.org/officeDocument/2006/relationships/image" Target="../media/image22.jpe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audio29.wav"/><Relationship Id="rId1" Type="http://schemas.openxmlformats.org/officeDocument/2006/relationships/audio" Target="../media/audio28.wav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audio" Target="../media/audio32.wav"/><Relationship Id="rId7" Type="http://schemas.openxmlformats.org/officeDocument/2006/relationships/image" Target="../media/image48.jpeg"/><Relationship Id="rId12" Type="http://schemas.openxmlformats.org/officeDocument/2006/relationships/image" Target="../media/image8.png"/><Relationship Id="rId2" Type="http://schemas.openxmlformats.org/officeDocument/2006/relationships/audio" Target="../media/audio31.wav"/><Relationship Id="rId1" Type="http://schemas.openxmlformats.org/officeDocument/2006/relationships/audio" Target="../media/audio30.wav"/><Relationship Id="rId6" Type="http://schemas.openxmlformats.org/officeDocument/2006/relationships/image" Target="../media/image22.jpeg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1.jpeg"/><Relationship Id="rId4" Type="http://schemas.openxmlformats.org/officeDocument/2006/relationships/audio" Target="../media/audio33.wav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png"/><Relationship Id="rId2" Type="http://schemas.openxmlformats.org/officeDocument/2006/relationships/audio" Target="../media/audio35.wav"/><Relationship Id="rId1" Type="http://schemas.openxmlformats.org/officeDocument/2006/relationships/audio" Target="../media/audio34.wav"/><Relationship Id="rId6" Type="http://schemas.openxmlformats.org/officeDocument/2006/relationships/image" Target="../media/image5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5.jpeg"/><Relationship Id="rId7" Type="http://schemas.openxmlformats.org/officeDocument/2006/relationships/image" Target="../media/image58.gif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8;&#1077;&#1089;&#1087;&#1091;&#1073;&#1083;&#1080;&#1082;&#1072;&#1085;&#1089;&#1082;&#1080;&#1081;%20&#1082;&#1086;&#1085;&#1082;&#1091;&#1088;&#1089;%20&#1075;&#1088;&#1072;&#1085;&#1090;&#1086;&#1074;&#1086;&#1081;%20&#1087;&#1086;&#1076;&#1076;&#1077;&#1088;&#1078;&#1082;&#1080;\&#1043;&#1054;&#1058;&#1054;&#1042;&#1067;&#1045;\&#1076;&#1088;&#1091;&#1078;&#1073;&#1072;%20&#1087;&#1083;&#1102;&#1089;.mp3" TargetMode="External"/><Relationship Id="rId6" Type="http://schemas.openxmlformats.org/officeDocument/2006/relationships/image" Target="../media/image57.gif"/><Relationship Id="rId11" Type="http://schemas.openxmlformats.org/officeDocument/2006/relationships/image" Target="../media/image62.png"/><Relationship Id="rId5" Type="http://schemas.openxmlformats.org/officeDocument/2006/relationships/image" Target="../media/image11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p3-pesnja.com/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ira-scrap.ru/" TargetMode="External"/><Relationship Id="rId4" Type="http://schemas.openxmlformats.org/officeDocument/2006/relationships/hyperlink" Target="https://yandex.ru/imag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audio6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audio" Target="../media/audio10.wav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9.jpeg"/><Relationship Id="rId11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jpeg"/><Relationship Id="rId4" Type="http://schemas.openxmlformats.org/officeDocument/2006/relationships/audio" Target="../media/audio11.wav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f7e2e233002d1b354cb0f977b6d6fe5&amp;n=33&amp;h=190&amp;w=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65" y="-1"/>
            <a:ext cx="9180165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Польза молочных продуктов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664" y="1772816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расскажем вам секрет,</a:t>
            </a:r>
          </a:p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Молока вкуснее нет,</a:t>
            </a:r>
          </a:p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же, братцы, без него,</a:t>
            </a:r>
          </a:p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полезное оно!</a:t>
            </a:r>
          </a:p>
          <a:p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388424" y="26064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9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CQICAVOOY44CAAL7QXJCAVKDNSMCAHEJL33CARKYCX3CAZ4TTGVCA6ULE4DCAF2NSGXCA59WUXMCA9C0105CAZZNG59CAAT3GX7CAZ24ZQVCAM1RT8SCAJ2LE2BCA112FO0CAD05Z78CAN9L4O9CAY9I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9460" cy="6858000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60a56c4deec77fed0219e916020f56da&amp;n=33&amp;h=190&amp;w=3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411613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s://im0-tub-ru.yandex.net/i?id=477be72b67693782cc21b57d4e858ee2&amp;n=33&amp;h=190&amp;w=2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60648"/>
            <a:ext cx="3744416" cy="272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im3-tub-ru.yandex.net/i?id=ed2cade97146bc12df038a63d1a809a8&amp;n=33&amp;h=190&amp;w=2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573016"/>
            <a:ext cx="4007315" cy="2889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s://im2-tub-ru.yandex.net/i?id=1e555680bb237cd027d22d9dc2fb570b&amp;n=33&amp;h=190&amp;w=285"/>
          <p:cNvPicPr>
            <a:picLocks noChangeAspect="1" noChangeArrowheads="1"/>
          </p:cNvPicPr>
          <p:nvPr/>
        </p:nvPicPr>
        <p:blipFill>
          <a:blip r:embed="rId10" cstate="print"/>
          <a:srcRect l="8977"/>
          <a:stretch>
            <a:fillRect/>
          </a:stretch>
        </p:blipFill>
        <p:spPr bwMode="auto">
          <a:xfrm>
            <a:off x="4860032" y="3573016"/>
            <a:ext cx="384736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179512" y="116632"/>
            <a:ext cx="203200" cy="2032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8460432" y="188640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899592" y="3861048"/>
            <a:ext cx="203200" cy="2032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8940800" y="3356992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6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4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17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22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CQICAVOOY44CAAL7QXJCAVKDNSMCAHEJL33CARKYCX3CAZ4TTGVCA6ULE4DCAF2NSGXCA59WUXMCA9C0105CAZZNG59CAAT3GX7CAZ24ZQVCAM1RT8SCAJ2LE2BCA112FO0CAD05Z78CAN9L4O9CAY9I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79460" cy="6858000"/>
          </a:xfrm>
          <a:prstGeom prst="rect">
            <a:avLst/>
          </a:prstGeom>
          <a:noFill/>
        </p:spPr>
      </p:pic>
      <p:pic>
        <p:nvPicPr>
          <p:cNvPr id="2050" name="Picture 2" descr="https://im1-tub-ru.yandex.net/i?id=26a4bff49b65ec9b070cbab2c7726ee4&amp;n=33&amp;h=190&amp;w=2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429000"/>
            <a:ext cx="4805961" cy="3105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im1-tub-ru.yandex.net/i?id=abc70d14a9d82a6a3d21608ebf58fc80&amp;n=33&amp;h=190&amp;w=253"/>
          <p:cNvPicPr>
            <a:picLocks noChangeAspect="1" noChangeArrowheads="1"/>
          </p:cNvPicPr>
          <p:nvPr/>
        </p:nvPicPr>
        <p:blipFill>
          <a:blip r:embed="rId7" cstate="print"/>
          <a:srcRect l="5000" t="10934" r="15000"/>
          <a:stretch>
            <a:fillRect/>
          </a:stretch>
        </p:blipFill>
        <p:spPr bwMode="auto">
          <a:xfrm>
            <a:off x="4211960" y="188640"/>
            <a:ext cx="3600400" cy="3010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s://im0-tub-ru.yandex.net/i?id=02abe2204535ad3ee45bbc09003db535&amp;n=33&amp;h=190&amp;w=254"/>
          <p:cNvPicPr>
            <a:picLocks noChangeAspect="1" noChangeArrowheads="1"/>
          </p:cNvPicPr>
          <p:nvPr/>
        </p:nvPicPr>
        <p:blipFill>
          <a:blip r:embed="rId8" cstate="print"/>
          <a:srcRect l="29763" r="25592"/>
          <a:stretch>
            <a:fillRect/>
          </a:stretch>
        </p:blipFill>
        <p:spPr bwMode="auto">
          <a:xfrm>
            <a:off x="467544" y="832892"/>
            <a:ext cx="2592288" cy="43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251520" y="188640"/>
            <a:ext cx="203200" cy="2032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8100392" y="404664"/>
            <a:ext cx="203200" cy="2032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8532440" y="378904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2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333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96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CQICAVOOY44CAAL7QXJCAVKDNSMCAHEJL33CARKYCX3CAZ4TTGVCA6ULE4DCAF2NSGXCA59WUXMCA9C0105CAZZNG59CAAT3GX7CAZ24ZQVCAM1RT8SCAJ2LE2BCA112FO0CAD05Z78CAN9L4O9CAY9I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79460" cy="6858000"/>
          </a:xfrm>
          <a:prstGeom prst="rect">
            <a:avLst/>
          </a:prstGeom>
          <a:noFill/>
        </p:spPr>
      </p:pic>
      <p:pic>
        <p:nvPicPr>
          <p:cNvPr id="3074" name="Picture 2" descr="https://im0-tub-ru.yandex.net/i?id=0cc6aa32021adac1c64d089e56b74277&amp;n=33&amp;h=190&amp;w=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620688"/>
            <a:ext cx="3672408" cy="2747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im2-tub-ru.yandex.net/i?id=000798fc3735145252904863205f239b&amp;n=33&amp;h=190&amp;w=3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620688"/>
            <a:ext cx="411203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s://im3-tub-ru.yandex.net/i?id=fb1641e98447b3f2b1be880656924131&amp;n=33&amp;h=190&amp;w=3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861048"/>
            <a:ext cx="5419700" cy="270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8460432" y="332656"/>
            <a:ext cx="203200" cy="2032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323528" y="332656"/>
            <a:ext cx="203200" cy="2032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8028384" y="4365104"/>
            <a:ext cx="203200" cy="203200"/>
          </a:xfrm>
          <a:prstGeom prst="rect">
            <a:avLst/>
          </a:prstGeom>
        </p:spPr>
      </p:pic>
      <p:pic>
        <p:nvPicPr>
          <p:cNvPr id="9" name="Picture 12" descr="йогурт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293096"/>
            <a:ext cx="2381250" cy="2009776"/>
          </a:xfrm>
          <a:prstGeom prst="rect">
            <a:avLst/>
          </a:prstGeom>
          <a:noFill/>
        </p:spPr>
      </p:pic>
    </p:spTree>
  </p:cSld>
  <p:clrMapOvr>
    <a:masterClrMapping/>
  </p:clrMapOvr>
  <p:transition advTm="33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614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8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CQICAVOOY44CAAL7QXJCAVKDNSMCAHEJL33CARKYCX3CAZ4TTGVCA6ULE4DCAF2NSGXCA59WUXMCA9C0105CAZZNG59CAAT3GX7CAZ24ZQVCAM1RT8SCAJ2LE2BCA112FO0CAD05Z78CAN9L4O9CAY9I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9460" cy="6858000"/>
          </a:xfrm>
          <a:prstGeom prst="rect">
            <a:avLst/>
          </a:prstGeom>
          <a:noFill/>
        </p:spPr>
      </p:pic>
      <p:pic>
        <p:nvPicPr>
          <p:cNvPr id="26626" name="Picture 2" descr="https://im2-tub-ru.yandex.net/i?id=7dee0efafa663fe5c8ded450fa3d9581&amp;n=33&amp;h=190&amp;w=2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40968"/>
            <a:ext cx="4633405" cy="3465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s://im1-tub-ru.yandex.net/i?id=eda6034585aa109e260f1ddd6cc46d48&amp;n=33&amp;h=190&amp;w=3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4756630" cy="2673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67544" y="548680"/>
            <a:ext cx="203200" cy="2032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244408" y="3284984"/>
            <a:ext cx="203200" cy="203200"/>
          </a:xfrm>
          <a:prstGeom prst="rect">
            <a:avLst/>
          </a:prstGeom>
        </p:spPr>
      </p:pic>
      <p:pic>
        <p:nvPicPr>
          <p:cNvPr id="7" name="Picture 7" descr="https://im0-tub-ru.yandex.net/i?id=9ae8dfe55970cd3b2665abdd9c87f175&amp;n=33&amp;h=190&amp;w=266"/>
          <p:cNvPicPr>
            <a:picLocks noChangeAspect="1" noChangeArrowheads="1"/>
          </p:cNvPicPr>
          <p:nvPr/>
        </p:nvPicPr>
        <p:blipFill>
          <a:blip r:embed="rId8" cstate="print"/>
          <a:srcRect l="36947" r="37474" b="4507"/>
          <a:stretch>
            <a:fillRect/>
          </a:stretch>
        </p:blipFill>
        <p:spPr bwMode="auto">
          <a:xfrm>
            <a:off x="8244408" y="260648"/>
            <a:ext cx="64807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25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893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CQICAVOOY44CAAL7QXJCAVKDNSMCAHEJL33CARKYCX3CAZ4TTGVCA6ULE4DCAF2NSGXCA59WUXMCA9C0105CAZZNG59CAAT3GX7CAZ24ZQVCAM1RT8SCAJ2LE2BCA112FO0CAD05Z78CAN9L4O9CAY9I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9460" cy="6858000"/>
          </a:xfrm>
          <a:prstGeom prst="rect">
            <a:avLst/>
          </a:prstGeom>
          <a:noFill/>
        </p:spPr>
      </p:pic>
      <p:pic>
        <p:nvPicPr>
          <p:cNvPr id="27650" name="Picture 2" descr="https://im2-tub-ru.yandex.net/i?id=50f2db45e6856caa63f02243d4ce9506&amp;n=33&amp;h=190&amp;w=3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4255912" cy="245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s://im3-tub-ru.yandex.net/i?id=8c28a81bf796c86da2b49995cf42ec25&amp;n=33&amp;h=190&amp;w=2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88640"/>
            <a:ext cx="3902756" cy="245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https://im0-tub-ru.yandex.net/i?id=ddefadfd267fdd2ff9abcb642954c06a&amp;n=33&amp;h=190&amp;w=2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429000"/>
            <a:ext cx="4226792" cy="2817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6" name="Picture 8" descr="https://im3-tub-ru.yandex.net/i?id=deaa74ed3bf04c64c759ab123cc357e9&amp;n=33&amp;h=190&amp;w=28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429000"/>
            <a:ext cx="391645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611560" y="548680"/>
            <a:ext cx="203200" cy="2032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8172400" y="332656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67544" y="3861048"/>
            <a:ext cx="203200" cy="2032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8316416" y="378904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1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8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93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6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269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8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лу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09" y="0"/>
            <a:ext cx="9148409" cy="6858000"/>
          </a:xfrm>
          <a:prstGeom prst="rect">
            <a:avLst/>
          </a:prstGeom>
          <a:noFill/>
        </p:spPr>
      </p:pic>
      <p:pic>
        <p:nvPicPr>
          <p:cNvPr id="3" name="Picture 4" descr="коров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836712"/>
            <a:ext cx="4718334" cy="5072212"/>
          </a:xfrm>
          <a:prstGeom prst="rect">
            <a:avLst/>
          </a:prstGeom>
          <a:noFill/>
        </p:spPr>
      </p:pic>
      <p:pic>
        <p:nvPicPr>
          <p:cNvPr id="6" name="Picture 5" descr="Маша и медве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886877"/>
            <a:ext cx="1800200" cy="2976331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611560" y="620688"/>
            <a:ext cx="203200" cy="2032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1259632" y="62068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5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39539" cy="6858000"/>
          </a:xfrm>
          <a:prstGeom prst="rect">
            <a:avLst/>
          </a:prstGeom>
          <a:noFill/>
        </p:spPr>
      </p:pic>
      <p:pic>
        <p:nvPicPr>
          <p:cNvPr id="3" name="Picture 2" descr="F:\маша и медведь\074910_13900205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12368" y="1484784"/>
            <a:ext cx="3312368" cy="4839593"/>
          </a:xfrm>
          <a:prstGeom prst="rect">
            <a:avLst/>
          </a:prstGeom>
          <a:noFill/>
        </p:spPr>
      </p:pic>
      <p:pic>
        <p:nvPicPr>
          <p:cNvPr id="5" name="Picture 2" descr="маша и медве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144000" y="3933056"/>
            <a:ext cx="1656184" cy="2454818"/>
          </a:xfrm>
          <a:prstGeom prst="rect">
            <a:avLst/>
          </a:prstGeom>
          <a:noFill/>
        </p:spPr>
      </p:pic>
      <p:pic>
        <p:nvPicPr>
          <p:cNvPr id="6" name="Picture 22" descr="B_Fly3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628801">
            <a:off x="805272" y="651415"/>
            <a:ext cx="1143000" cy="1054100"/>
          </a:xfrm>
          <a:prstGeom prst="rect">
            <a:avLst/>
          </a:prstGeom>
          <a:noFill/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059832" y="260648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995438" y="362564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1" name="Picture 18" descr="b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373216"/>
            <a:ext cx="1154113" cy="1235075"/>
          </a:xfrm>
          <a:prstGeom prst="rect">
            <a:avLst/>
          </a:prstGeom>
          <a:noFill/>
        </p:spPr>
      </p:pic>
      <p:pic>
        <p:nvPicPr>
          <p:cNvPr id="12" name="Picture 26" descr="b1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5445224"/>
            <a:ext cx="995363" cy="1008062"/>
          </a:xfrm>
          <a:prstGeom prst="rect">
            <a:avLst/>
          </a:prstGeom>
          <a:noFill/>
        </p:spPr>
      </p:pic>
      <p:pic>
        <p:nvPicPr>
          <p:cNvPr id="13" name="Picture 18" descr="b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445224"/>
            <a:ext cx="1154113" cy="1235075"/>
          </a:xfrm>
          <a:prstGeom prst="rect">
            <a:avLst/>
          </a:prstGeom>
          <a:noFill/>
        </p:spPr>
      </p:pic>
      <p:pic>
        <p:nvPicPr>
          <p:cNvPr id="14" name="Picture 3" descr="алфавит"/>
          <p:cNvPicPr>
            <a:picLocks noChangeAspect="1" noChangeArrowheads="1"/>
          </p:cNvPicPr>
          <p:nvPr/>
        </p:nvPicPr>
        <p:blipFill>
          <a:blip r:embed="rId9" cstate="print"/>
          <a:srcRect l="35699" t="35529" r="34901" b="30915"/>
          <a:stretch>
            <a:fillRect/>
          </a:stretch>
        </p:blipFill>
        <p:spPr bwMode="auto">
          <a:xfrm>
            <a:off x="2051720" y="1412776"/>
            <a:ext cx="1008112" cy="1224136"/>
          </a:xfrm>
          <a:prstGeom prst="rect">
            <a:avLst/>
          </a:prstGeom>
          <a:noFill/>
        </p:spPr>
      </p:pic>
      <p:pic>
        <p:nvPicPr>
          <p:cNvPr id="15" name="Picture 5" descr="алфавит"/>
          <p:cNvPicPr>
            <a:picLocks noChangeAspect="1" noChangeArrowheads="1"/>
          </p:cNvPicPr>
          <p:nvPr/>
        </p:nvPicPr>
        <p:blipFill>
          <a:blip r:embed="rId10" cstate="print"/>
          <a:srcRect l="35699" t="69881"/>
          <a:stretch>
            <a:fillRect/>
          </a:stretch>
        </p:blipFill>
        <p:spPr bwMode="auto">
          <a:xfrm flipH="1">
            <a:off x="3059832" y="1484784"/>
            <a:ext cx="1872208" cy="1024162"/>
          </a:xfrm>
          <a:prstGeom prst="rect">
            <a:avLst/>
          </a:prstGeom>
          <a:noFill/>
        </p:spPr>
      </p:pic>
      <p:pic>
        <p:nvPicPr>
          <p:cNvPr id="16" name="Picture 3" descr="алфавит"/>
          <p:cNvPicPr>
            <a:picLocks noChangeAspect="1" noChangeArrowheads="1"/>
          </p:cNvPicPr>
          <p:nvPr/>
        </p:nvPicPr>
        <p:blipFill>
          <a:blip r:embed="rId9" cstate="print"/>
          <a:srcRect l="73499" b="70392"/>
          <a:stretch>
            <a:fillRect/>
          </a:stretch>
        </p:blipFill>
        <p:spPr bwMode="auto">
          <a:xfrm>
            <a:off x="4932040" y="1484784"/>
            <a:ext cx="908720" cy="1080120"/>
          </a:xfrm>
          <a:prstGeom prst="rect">
            <a:avLst/>
          </a:prstGeom>
          <a:noFill/>
        </p:spPr>
      </p:pic>
      <p:pic>
        <p:nvPicPr>
          <p:cNvPr id="17" name="Picture 3" descr="алфавит"/>
          <p:cNvPicPr>
            <a:picLocks noChangeAspect="1" noChangeArrowheads="1"/>
          </p:cNvPicPr>
          <p:nvPr/>
        </p:nvPicPr>
        <p:blipFill>
          <a:blip r:embed="rId11" cstate="print"/>
          <a:srcRect l="33599" r="37001" b="65741"/>
          <a:stretch>
            <a:fillRect/>
          </a:stretch>
        </p:blipFill>
        <p:spPr bwMode="auto">
          <a:xfrm>
            <a:off x="5940152" y="1456805"/>
            <a:ext cx="1008112" cy="1080120"/>
          </a:xfrm>
          <a:prstGeom prst="rect">
            <a:avLst/>
          </a:prstGeom>
          <a:noFill/>
        </p:spPr>
      </p:pic>
      <p:pic>
        <p:nvPicPr>
          <p:cNvPr id="18" name="дружба плю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76456" y="18864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8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4.69581E-7 C 0.01459 -0.00093 0.02935 -0.00162 0.04393 -0.00301 C 0.05331 -0.0037 0.06251 -0.0081 0.07154 -0.01041 C 0.0816 -0.01319 0.09202 -0.01365 0.10226 -0.01481 C 0.11511 -0.02221 0.12813 -0.02152 0.14185 -0.0236 C 0.15904 -0.02915 0.14758 -0.02614 0.17692 -0.02938 C 0.18091 -0.02984 0.18907 -0.03077 0.18907 -0.03077 C 0.20487 -0.03701 0.22223 -0.03748 0.23855 -0.03956 C 0.23994 -0.04095 0.24115 -0.04372 0.24289 -0.04395 C 0.26928 -0.04858 0.30956 -0.04858 0.33404 -0.04997 C 0.35365 -0.05483 0.34029 -0.05205 0.38351 -0.05274 C 0.42275 -0.05344 0.50122 -0.05436 0.50122 -0.05436 " pathEditMode="relative" ptsTypes="fffffffffff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6361 L -0.47239 -0.063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395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47667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Роли озвучивали: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Маша - Владимир Темлянцев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Корова – Галина Орлова</a:t>
            </a:r>
          </a:p>
        </p:txBody>
      </p:sp>
    </p:spTree>
  </p:cSld>
  <p:clrMapOvr>
    <a:masterClrMapping/>
  </p:clrMapOvr>
  <p:transition advTm="674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61" y="0"/>
            <a:ext cx="91395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764704"/>
            <a:ext cx="5312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13285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 -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http://mp3-pesnja.com/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Фоны слайдов -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https://yandex.ru/images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Клипарты -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http://kira-scrap.ru/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24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61" y="0"/>
            <a:ext cx="91395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90872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Автор работы: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Темлянцева Эльмира Ханифовна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воспитатель МДБОУ «ЦРРДС» г.Усинска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65313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Презентация опубликована на сайте -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viki.rdf.ru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3-tub-ru.yandex.net/i?id=014f6b95febefaf9c49d09011bd7417b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939" cy="6858001"/>
          </a:xfrm>
          <a:prstGeom prst="rect">
            <a:avLst/>
          </a:prstGeom>
          <a:noFill/>
        </p:spPr>
      </p:pic>
      <p:pic>
        <p:nvPicPr>
          <p:cNvPr id="4" name="Picture 3" descr="http://img-fotki.yandex.ru/get/9062/16969765.197/0_7d97e_4e02c7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1238250" cy="2886076"/>
          </a:xfrm>
          <a:prstGeom prst="rect">
            <a:avLst/>
          </a:prstGeom>
          <a:noFill/>
        </p:spPr>
      </p:pic>
      <p:pic>
        <p:nvPicPr>
          <p:cNvPr id="5" name="Picture 9" descr="http://img-fotki.yandex.ru/get/9495/16969765.197/0_7d98f_c2c902ba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733256"/>
            <a:ext cx="936104" cy="936105"/>
          </a:xfrm>
          <a:prstGeom prst="rect">
            <a:avLst/>
          </a:prstGeom>
          <a:noFill/>
        </p:spPr>
      </p:pic>
      <p:pic>
        <p:nvPicPr>
          <p:cNvPr id="6" name="Picture 7" descr="http://img-fotki.yandex.ru/get/6611/16969765.89/0_6a328_9d08ada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573016"/>
            <a:ext cx="1008112" cy="1028275"/>
          </a:xfrm>
          <a:prstGeom prst="rect">
            <a:avLst/>
          </a:prstGeom>
          <a:noFill/>
        </p:spPr>
      </p:pic>
      <p:pic>
        <p:nvPicPr>
          <p:cNvPr id="7" name="Picture 15" descr="маша и медвед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780928"/>
            <a:ext cx="2381250" cy="1952625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467544" y="26064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лу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409" y="0"/>
            <a:ext cx="9148409" cy="6858000"/>
          </a:xfrm>
          <a:prstGeom prst="rect">
            <a:avLst/>
          </a:prstGeom>
          <a:noFill/>
        </p:spPr>
      </p:pic>
      <p:pic>
        <p:nvPicPr>
          <p:cNvPr id="1028" name="Picture 4" descr="коров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620688"/>
            <a:ext cx="4718334" cy="5072212"/>
          </a:xfrm>
          <a:prstGeom prst="rect">
            <a:avLst/>
          </a:prstGeom>
          <a:noFill/>
        </p:spPr>
      </p:pic>
      <p:pic>
        <p:nvPicPr>
          <p:cNvPr id="4" name="Picture 2" descr="маша и медвед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96752" y="2636912"/>
            <a:ext cx="2095500" cy="2857500"/>
          </a:xfrm>
          <a:prstGeom prst="rect">
            <a:avLst/>
          </a:prstGeom>
          <a:noFill/>
        </p:spPr>
      </p:pic>
      <p:pic>
        <p:nvPicPr>
          <p:cNvPr id="5" name="Picture 5" descr="маша и медвед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636912"/>
            <a:ext cx="1333500" cy="2876551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755576" y="404664"/>
            <a:ext cx="203200" cy="2032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123728" y="476672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1475656" y="476672"/>
            <a:ext cx="203200" cy="2032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555776" y="476672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3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4626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4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886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86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886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4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лу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09" y="0"/>
            <a:ext cx="9148409" cy="6858000"/>
          </a:xfrm>
          <a:prstGeom prst="rect">
            <a:avLst/>
          </a:prstGeom>
          <a:noFill/>
        </p:spPr>
      </p:pic>
      <p:pic>
        <p:nvPicPr>
          <p:cNvPr id="3" name="Picture 2" descr="C:\Users\user\Pictures\XRCCAOKMH3JCAEHDXDQCAPJLDWECACNXRRRCANEV24DCAOTOCZXCA6T2PS8CA1RM0DZCA5OH960CANMBM2ZCAVLY3ZKCAQK5AYNCAJOX16QCA19WR0TCA5J0G72CAEB6M44CA7V51B7CAIV70RRCAXB68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img-fotki.yandex.ru/get/9503/16969765.191/0_7d29e_b9500cc1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20888"/>
            <a:ext cx="2286000" cy="2181226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251520" y="332656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72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лу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409" y="0"/>
            <a:ext cx="9148409" cy="6858000"/>
          </a:xfrm>
          <a:prstGeom prst="rect">
            <a:avLst/>
          </a:prstGeom>
          <a:noFill/>
        </p:spPr>
      </p:pic>
      <p:pic>
        <p:nvPicPr>
          <p:cNvPr id="3" name="Picture 2" descr="http://img-fotki.yandex.ru/get/9503/16969765.191/0_7d29e_b9500cc1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988840"/>
            <a:ext cx="2889735" cy="2757290"/>
          </a:xfrm>
          <a:prstGeom prst="rect">
            <a:avLst/>
          </a:prstGeom>
          <a:noFill/>
        </p:spPr>
      </p:pic>
      <p:pic>
        <p:nvPicPr>
          <p:cNvPr id="4" name="Picture 2" descr="C:\Users\user\Pictures\SABCAN2R60RCACDP83LCA34D4E3CA2D3ED5CAQB5GUYCASDQCWHCAS3JYQTCAQBVYGXCAMPIKA6CAT6GYUBCAFCVY2NCARR7N6UCA1YO9QWCAHQVA0CCAOX8AIACATTFMNPCATN2L61CAW7PBTSCAQG868P.jpg"/>
          <p:cNvPicPr>
            <a:picLocks noChangeAspect="1" noChangeArrowheads="1"/>
          </p:cNvPicPr>
          <p:nvPr/>
        </p:nvPicPr>
        <p:blipFill>
          <a:blip r:embed="rId8" cstate="print"/>
          <a:srcRect l="6883" t="6232" r="55749"/>
          <a:stretch>
            <a:fillRect/>
          </a:stretch>
        </p:blipFill>
        <p:spPr bwMode="auto">
          <a:xfrm>
            <a:off x="1043608" y="404664"/>
            <a:ext cx="1728192" cy="313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ser\Pictures\4FRCA760ENOCAIYJC1TCAMETJRJCA9ZJZO4CARBAC2ACA3KJXUDCA7LHKRHCAUPX7LCCAHZFEDWCARXJJNLCA05ROBVCAEIZEJBCANTGE2DCAJC8NVKCA7DB2F6CA2UOC1ZCA6QDXLTCAG9NEPECA1ZSBQD.jpg"/>
          <p:cNvPicPr>
            <a:picLocks noChangeAspect="1" noChangeArrowheads="1"/>
          </p:cNvPicPr>
          <p:nvPr/>
        </p:nvPicPr>
        <p:blipFill>
          <a:blip r:embed="rId9" cstate="print"/>
          <a:srcRect l="633" t="1723" r="49848" b="16443"/>
          <a:stretch>
            <a:fillRect/>
          </a:stretch>
        </p:blipFill>
        <p:spPr bwMode="auto">
          <a:xfrm>
            <a:off x="611560" y="4725144"/>
            <a:ext cx="2386350" cy="184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Pictures\S6GCA2IN48WCAR5M1CXCAKXRZRDCASMY482CACK4ULXCABO68W8CAM4XRU5CA5DE2X1CA2QPWAJCARO52GCCAX9Y413CAJ2Q1UBCAW36G8PCAY1V6XNCAGUR19QCAQBI0NMCA1LRQXHCAWCJ4IHCANBRIV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4653136"/>
            <a:ext cx="291632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Pictures\8YACA5ANQUICA99NQBKCAK3JK2FCAFY6BEKCAAVG6AICA0CNN4OCAV4JDH3CAQKD744CA35HW42CAOHJGQHCA060RRGCA9RY07ECAM7WD6UCA8EY9FPCAOUL3HQCA3352U9CABG8EN2CA249DEHCAHN54O3.jpg"/>
          <p:cNvPicPr>
            <a:picLocks noChangeAspect="1" noChangeArrowheads="1"/>
          </p:cNvPicPr>
          <p:nvPr/>
        </p:nvPicPr>
        <p:blipFill>
          <a:blip r:embed="rId11" cstate="print"/>
          <a:srcRect l="4974" r="47777"/>
          <a:stretch>
            <a:fillRect/>
          </a:stretch>
        </p:blipFill>
        <p:spPr bwMode="auto">
          <a:xfrm>
            <a:off x="6012160" y="332656"/>
            <a:ext cx="2348023" cy="3105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395536" y="332656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8460432" y="260648"/>
            <a:ext cx="203200" cy="2032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323528" y="6237312"/>
            <a:ext cx="203200" cy="2032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8748464" y="6093296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4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53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56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89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4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лу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09" y="0"/>
            <a:ext cx="9148409" cy="6858000"/>
          </a:xfrm>
          <a:prstGeom prst="rect">
            <a:avLst/>
          </a:prstGeom>
          <a:noFill/>
        </p:spPr>
      </p:pic>
      <p:pic>
        <p:nvPicPr>
          <p:cNvPr id="3" name="Picture 4" descr="коров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836712"/>
            <a:ext cx="4718334" cy="5072212"/>
          </a:xfrm>
          <a:prstGeom prst="rect">
            <a:avLst/>
          </a:prstGeom>
          <a:noFill/>
        </p:spPr>
      </p:pic>
      <p:pic>
        <p:nvPicPr>
          <p:cNvPr id="4" name="Picture 2" descr="F:\маша и медведь\075125_13900206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852936"/>
            <a:ext cx="1996515" cy="3327524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683568" y="404664"/>
            <a:ext cx="203200" cy="2032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1187624" y="404664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0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Pictures\CQICAVOOY44CAAL7QXJCAVKDNSMCAHEJL33CARKYCX3CAZ4TTGVCA6ULE4DCAF2NSGXCA59WUXMCA9C0105CAZZNG59CAAT3GX7CAZ24ZQVCAM1RT8SCAJ2LE2BCA112FO0CAD05Z78CAN9L4O9CAY9ID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9460" cy="6858000"/>
          </a:xfrm>
          <a:prstGeom prst="rect">
            <a:avLst/>
          </a:prstGeom>
          <a:noFill/>
        </p:spPr>
      </p:pic>
      <p:pic>
        <p:nvPicPr>
          <p:cNvPr id="4" name="Picture 2" descr="http://img-fotki.yandex.ru/get/9503/16969765.191/0_7d29e_b9500cc1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2286000" cy="2181226"/>
          </a:xfrm>
          <a:prstGeom prst="rect">
            <a:avLst/>
          </a:prstGeom>
          <a:noFill/>
        </p:spPr>
      </p:pic>
      <p:pic>
        <p:nvPicPr>
          <p:cNvPr id="5" name="Picture 10" descr="творо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0"/>
            <a:ext cx="1333500" cy="2381250"/>
          </a:xfrm>
          <a:prstGeom prst="rect">
            <a:avLst/>
          </a:prstGeom>
          <a:noFill/>
        </p:spPr>
      </p:pic>
      <p:pic>
        <p:nvPicPr>
          <p:cNvPr id="6" name="Picture 12" descr="йогур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509120"/>
            <a:ext cx="2381250" cy="2009776"/>
          </a:xfrm>
          <a:prstGeom prst="rect">
            <a:avLst/>
          </a:prstGeom>
          <a:noFill/>
        </p:spPr>
      </p:pic>
      <p:pic>
        <p:nvPicPr>
          <p:cNvPr id="7" name="Picture 8" descr="масл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365104"/>
            <a:ext cx="2556879" cy="2096641"/>
          </a:xfrm>
          <a:prstGeom prst="rect">
            <a:avLst/>
          </a:prstGeom>
          <a:noFill/>
        </p:spPr>
      </p:pic>
      <p:pic>
        <p:nvPicPr>
          <p:cNvPr id="8" name="Picture 6" descr="chee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797152"/>
            <a:ext cx="2381250" cy="1857376"/>
          </a:xfrm>
          <a:prstGeom prst="rect">
            <a:avLst/>
          </a:prstGeom>
          <a:noFill/>
        </p:spPr>
      </p:pic>
      <p:pic>
        <p:nvPicPr>
          <p:cNvPr id="9" name="Picture 8" descr="http://img-fotki.yandex.ru/get/9351/16969765.18c/0_7d059_dd60e963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48680"/>
            <a:ext cx="1680187" cy="1209734"/>
          </a:xfrm>
          <a:prstGeom prst="rect">
            <a:avLst/>
          </a:prstGeom>
          <a:noFill/>
        </p:spPr>
      </p:pic>
      <p:pic>
        <p:nvPicPr>
          <p:cNvPr id="3077" name="Picture 5" descr="https://im3-tub-ru.yandex.net/i?id=7bbab4f206640d1eb8c3de8163b1e455&amp;n=33&amp;h=190&amp;w=190"/>
          <p:cNvPicPr>
            <a:picLocks noChangeAspect="1" noChangeArrowheads="1"/>
          </p:cNvPicPr>
          <p:nvPr/>
        </p:nvPicPr>
        <p:blipFill>
          <a:blip r:embed="rId10" cstate="print"/>
          <a:srcRect l="31831" r="32359" b="4507"/>
          <a:stretch>
            <a:fillRect/>
          </a:stretch>
        </p:blipFill>
        <p:spPr bwMode="auto">
          <a:xfrm>
            <a:off x="2699792" y="404664"/>
            <a:ext cx="64807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https://im0-tub-ru.yandex.net/i?id=9ae8dfe55970cd3b2665abdd9c87f175&amp;n=33&amp;h=190&amp;w=266"/>
          <p:cNvPicPr>
            <a:picLocks noChangeAspect="1" noChangeArrowheads="1"/>
          </p:cNvPicPr>
          <p:nvPr/>
        </p:nvPicPr>
        <p:blipFill>
          <a:blip r:embed="rId11" cstate="print"/>
          <a:srcRect l="36947" r="37474" b="4507"/>
          <a:stretch>
            <a:fillRect/>
          </a:stretch>
        </p:blipFill>
        <p:spPr bwMode="auto">
          <a:xfrm>
            <a:off x="5508104" y="404664"/>
            <a:ext cx="64807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1" name="Picture 9" descr="https://im2-tub-ru.yandex.net/i?id=23bfab2fae9872d28decac7b54a8a723&amp;n=33&amp;h=190&amp;w=254"/>
          <p:cNvPicPr>
            <a:picLocks noChangeAspect="1" noChangeArrowheads="1"/>
          </p:cNvPicPr>
          <p:nvPr/>
        </p:nvPicPr>
        <p:blipFill>
          <a:blip r:embed="rId12" cstate="print"/>
          <a:srcRect l="17858" t="7958" r="19639" b="4507"/>
          <a:stretch>
            <a:fillRect/>
          </a:stretch>
        </p:blipFill>
        <p:spPr bwMode="auto">
          <a:xfrm>
            <a:off x="539552" y="2348880"/>
            <a:ext cx="1512168" cy="1584176"/>
          </a:xfrm>
          <a:prstGeom prst="rect">
            <a:avLst/>
          </a:prstGeom>
          <a:noFill/>
        </p:spPr>
      </p:pic>
      <p:pic>
        <p:nvPicPr>
          <p:cNvPr id="3083" name="Picture 11" descr="https://im3-tub-ru.yandex.net/i?id=d1e614f6c500e720d243cf39aeffefde&amp;n=33&amp;h=190&amp;w=266"/>
          <p:cNvPicPr>
            <a:picLocks noChangeAspect="1" noChangeArrowheads="1"/>
          </p:cNvPicPr>
          <p:nvPr/>
        </p:nvPicPr>
        <p:blipFill>
          <a:blip r:embed="rId13" cstate="print"/>
          <a:srcRect l="25579" r="26106"/>
          <a:stretch>
            <a:fillRect/>
          </a:stretch>
        </p:blipFill>
        <p:spPr bwMode="auto">
          <a:xfrm>
            <a:off x="7020272" y="2564904"/>
            <a:ext cx="1224136" cy="1809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79512" y="18864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7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лу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09" y="0"/>
            <a:ext cx="9148409" cy="6858000"/>
          </a:xfrm>
          <a:prstGeom prst="rect">
            <a:avLst/>
          </a:prstGeom>
          <a:noFill/>
        </p:spPr>
      </p:pic>
      <p:pic>
        <p:nvPicPr>
          <p:cNvPr id="3" name="Picture 4" descr="коро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836712"/>
            <a:ext cx="4718334" cy="5072212"/>
          </a:xfrm>
          <a:prstGeom prst="rect">
            <a:avLst/>
          </a:prstGeom>
          <a:noFill/>
        </p:spPr>
      </p:pic>
      <p:pic>
        <p:nvPicPr>
          <p:cNvPr id="5" name="Picture 7" descr="Маша и медвед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186378"/>
            <a:ext cx="1656184" cy="2815513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99592" y="54868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59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CQICAVOOY44CAAL7QXJCAVKDNSMCAHEJL33CARKYCX3CAZ4TTGVCA6ULE4DCAF2NSGXCA59WUXMCA9C0105CAZZNG59CAAT3GX7CAZ24ZQVCAM1RT8SCAJ2LE2BCA112FO0CAD05Z78CAN9L4O9CAY9I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946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s://im3-tub-ru.yandex.net/i?id=174b0c11a2cf77c4a88ba27f2d96b73e&amp;n=33&amp;h=190&amp;w=2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276872"/>
            <a:ext cx="5170512" cy="3961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ttps://im0-tub-ru.yandex.net/i?id=870d48afd8c3a613bfac17c2f3aa3693&amp;n=33&amp;h=190&amp;w=157"/>
          <p:cNvPicPr>
            <a:picLocks noChangeAspect="1" noChangeArrowheads="1"/>
          </p:cNvPicPr>
          <p:nvPr/>
        </p:nvPicPr>
        <p:blipFill>
          <a:blip r:embed="rId6" cstate="print"/>
          <a:srcRect l="9524" t="5902"/>
          <a:stretch>
            <a:fillRect/>
          </a:stretch>
        </p:blipFill>
        <p:spPr bwMode="auto">
          <a:xfrm>
            <a:off x="251520" y="260648"/>
            <a:ext cx="3024336" cy="3806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3347864" y="0"/>
            <a:ext cx="203200" cy="2032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676456" y="2348880"/>
            <a:ext cx="203200" cy="203200"/>
          </a:xfrm>
          <a:prstGeom prst="rect">
            <a:avLst/>
          </a:prstGeom>
        </p:spPr>
      </p:pic>
      <p:pic>
        <p:nvPicPr>
          <p:cNvPr id="7" name="Picture 5" descr="https://im3-tub-ru.yandex.net/i?id=7bbab4f206640d1eb8c3de8163b1e455&amp;n=33&amp;h=190&amp;w=190"/>
          <p:cNvPicPr>
            <a:picLocks noChangeAspect="1" noChangeArrowheads="1"/>
          </p:cNvPicPr>
          <p:nvPr/>
        </p:nvPicPr>
        <p:blipFill>
          <a:blip r:embed="rId8" cstate="print"/>
          <a:srcRect l="31831" r="32359" b="4507"/>
          <a:stretch>
            <a:fillRect/>
          </a:stretch>
        </p:blipFill>
        <p:spPr bwMode="auto">
          <a:xfrm>
            <a:off x="8316416" y="188640"/>
            <a:ext cx="64807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9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23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64</Words>
  <Application>Microsoft Office PowerPoint</Application>
  <PresentationFormat>Экран (4:3)</PresentationFormat>
  <Paragraphs>14</Paragraphs>
  <Slides>19</Slides>
  <Notes>0</Notes>
  <HiddenSlides>0</HiddenSlides>
  <MMClips>36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Польза молочных продуктов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молочных продуктов</dc:title>
  <dc:creator>user</dc:creator>
  <cp:lastModifiedBy>user</cp:lastModifiedBy>
  <cp:revision>29</cp:revision>
  <dcterms:created xsi:type="dcterms:W3CDTF">2017-02-24T20:46:49Z</dcterms:created>
  <dcterms:modified xsi:type="dcterms:W3CDTF">2017-08-29T15:30:22Z</dcterms:modified>
</cp:coreProperties>
</file>