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2CE04-5EF7-4E58-B9A8-6C0662F8A6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3932385"/>
      </p:ext>
    </p:extLst>
  </p:cSld>
  <p:clrMapOvr>
    <a:masterClrMapping/>
  </p:clrMapOvr>
  <p:transition spd="slow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BF04F-BBE0-4E25-A9C4-F72FCFC6B8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5999675"/>
      </p:ext>
    </p:extLst>
  </p:cSld>
  <p:clrMapOvr>
    <a:masterClrMapping/>
  </p:clrMapOvr>
  <p:transition spd="slow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3F028-6491-4377-8FB6-BF2A8C96BD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1699238"/>
      </p:ext>
    </p:extLst>
  </p:cSld>
  <p:clrMapOvr>
    <a:masterClrMapping/>
  </p:clrMapOvr>
  <p:transition spd="slow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CB446-B216-4342-8437-9D14887653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9213819"/>
      </p:ext>
    </p:extLst>
  </p:cSld>
  <p:clrMapOvr>
    <a:masterClrMapping/>
  </p:clrMapOvr>
  <p:transition spd="slow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20879-F184-4749-AAD4-B1100873F1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4955809"/>
      </p:ext>
    </p:extLst>
  </p:cSld>
  <p:clrMapOvr>
    <a:masterClrMapping/>
  </p:clrMapOvr>
  <p:transition spd="slow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0A2A1-3098-499E-A75B-7327992A9F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2247029"/>
      </p:ext>
    </p:extLst>
  </p:cSld>
  <p:clrMapOvr>
    <a:masterClrMapping/>
  </p:clrMapOvr>
  <p:transition spd="slow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57E6D-50BA-429B-89C6-35227EA6F2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4463740"/>
      </p:ext>
    </p:extLst>
  </p:cSld>
  <p:clrMapOvr>
    <a:masterClrMapping/>
  </p:clrMapOvr>
  <p:transition spd="slow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D8C75-4E26-4CE0-8AC9-78CB58C19B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8706713"/>
      </p:ext>
    </p:extLst>
  </p:cSld>
  <p:clrMapOvr>
    <a:masterClrMapping/>
  </p:clrMapOvr>
  <p:transition spd="slow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010F6-9114-4205-8FEC-B4B51E7349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2028124"/>
      </p:ext>
    </p:extLst>
  </p:cSld>
  <p:clrMapOvr>
    <a:masterClrMapping/>
  </p:clrMapOvr>
  <p:transition spd="slow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68D3-B246-4BEB-91E0-EE1476221D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2665176"/>
      </p:ext>
    </p:extLst>
  </p:cSld>
  <p:clrMapOvr>
    <a:masterClrMapping/>
  </p:clrMapOvr>
  <p:transition spd="slow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1CF30-BB40-459B-9D94-711D9ADF50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814085"/>
      </p:ext>
    </p:extLst>
  </p:cSld>
  <p:clrMapOvr>
    <a:masterClrMapping/>
  </p:clrMapOvr>
  <p:transition spd="slow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BDC802-74BA-4DB0-9065-DADBE4FEFA9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72c0c01ad2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6d5c098112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b87378a54143774a18550a2d1b795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268413"/>
            <a:ext cx="4830762" cy="483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50825" y="765175"/>
            <a:ext cx="3529013" cy="931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Та-та, два кота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323850" y="2492375"/>
            <a:ext cx="312578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(два кулачка)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7feedd1435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a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76250"/>
            <a:ext cx="6313487" cy="420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1619250" y="4797425"/>
            <a:ext cx="54737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Встали рано с утра,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2339975" y="5805488"/>
            <a:ext cx="4249738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(подняли ладошки)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6c90281a8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5600700" cy="34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763713" y="4292600"/>
            <a:ext cx="568801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Умывались лапкой,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339975" y="5589588"/>
            <a:ext cx="4156075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(гладят ладошки)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6fbf3b0e9e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173205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4813"/>
            <a:ext cx="5710237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1187450" y="4724400"/>
            <a:ext cx="62642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Причесались гладко.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1187450" y="5805488"/>
            <a:ext cx="60579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(гладят с другой стороны)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04a9a17da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at-food-n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36838"/>
            <a:ext cx="5888037" cy="39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56165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Съели всю сметанку,</a:t>
            </a: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755650" y="1628775"/>
            <a:ext cx="7019925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(хватательные движения пальцами)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6d5c098112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2124075" y="333375"/>
            <a:ext cx="468153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Облизали банку.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539750" y="1268413"/>
            <a:ext cx="792003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(один пальчик "скребет" по ладошке)</a:t>
            </a:r>
          </a:p>
        </p:txBody>
      </p:sp>
      <p:pic>
        <p:nvPicPr>
          <p:cNvPr id="8200" name="Picture 8" descr="3Zz9_0Iow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916113"/>
            <a:ext cx="4064000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7feedd1435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Koshachiy-hv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33375"/>
            <a:ext cx="5689600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1547813" y="4652963"/>
            <a:ext cx="54721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Хвостиком махали,</a:t>
            </a:r>
          </a:p>
        </p:txBody>
      </p:sp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1979613" y="5876925"/>
            <a:ext cx="46196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(машут мизинчиками)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6c90281a8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0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0713"/>
            <a:ext cx="5953125" cy="359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2195513" y="4437063"/>
            <a:ext cx="4535487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Со стола упали!</a:t>
            </a:r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468313" y="5589588"/>
            <a:ext cx="8105775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(2 хлопка и потом шлеп по коленкам)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74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Arial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Microsoft</cp:lastModifiedBy>
  <cp:revision>8</cp:revision>
  <dcterms:created xsi:type="dcterms:W3CDTF">2014-08-22T17:14:30Z</dcterms:created>
  <dcterms:modified xsi:type="dcterms:W3CDTF">2020-04-08T08:17:04Z</dcterms:modified>
</cp:coreProperties>
</file>