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2CE04-5EF7-4E58-B9A8-6C0662F8A6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3932385"/>
      </p:ext>
    </p:extLst>
  </p:cSld>
  <p:clrMapOvr>
    <a:masterClrMapping/>
  </p:clrMapOvr>
  <p:transition spd="slow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BF04F-BBE0-4E25-A9C4-F72FCFC6B8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5999675"/>
      </p:ext>
    </p:extLst>
  </p:cSld>
  <p:clrMapOvr>
    <a:masterClrMapping/>
  </p:clrMapOvr>
  <p:transition spd="slow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F3F028-6491-4377-8FB6-BF2A8C96BD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1699238"/>
      </p:ext>
    </p:extLst>
  </p:cSld>
  <p:clrMapOvr>
    <a:masterClrMapping/>
  </p:clrMapOvr>
  <p:transition spd="slow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CB446-B216-4342-8437-9D14887653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9213819"/>
      </p:ext>
    </p:extLst>
  </p:cSld>
  <p:clrMapOvr>
    <a:masterClrMapping/>
  </p:clrMapOvr>
  <p:transition spd="slow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20879-F184-4749-AAD4-B1100873F1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4955809"/>
      </p:ext>
    </p:extLst>
  </p:cSld>
  <p:clrMapOvr>
    <a:masterClrMapping/>
  </p:clrMapOvr>
  <p:transition spd="slow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0A2A1-3098-499E-A75B-7327992A9F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2247029"/>
      </p:ext>
    </p:extLst>
  </p:cSld>
  <p:clrMapOvr>
    <a:masterClrMapping/>
  </p:clrMapOvr>
  <p:transition spd="slow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57E6D-50BA-429B-89C6-35227EA6F2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4463740"/>
      </p:ext>
    </p:extLst>
  </p:cSld>
  <p:clrMapOvr>
    <a:masterClrMapping/>
  </p:clrMapOvr>
  <p:transition spd="slow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D8C75-4E26-4CE0-8AC9-78CB58C19B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8706713"/>
      </p:ext>
    </p:extLst>
  </p:cSld>
  <p:clrMapOvr>
    <a:masterClrMapping/>
  </p:clrMapOvr>
  <p:transition spd="slow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010F6-9114-4205-8FEC-B4B51E7349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2028124"/>
      </p:ext>
    </p:extLst>
  </p:cSld>
  <p:clrMapOvr>
    <a:masterClrMapping/>
  </p:clrMapOvr>
  <p:transition spd="slow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0A68D3-B246-4BEB-91E0-EE1476221D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2665176"/>
      </p:ext>
    </p:extLst>
  </p:cSld>
  <p:clrMapOvr>
    <a:masterClrMapping/>
  </p:clrMapOvr>
  <p:transition spd="slow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1CF30-BB40-459B-9D94-711D9ADF50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2814085"/>
      </p:ext>
    </p:extLst>
  </p:cSld>
  <p:clrMapOvr>
    <a:masterClrMapping/>
  </p:clrMapOvr>
  <p:transition spd="slow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8BDC802-74BA-4DB0-9065-DADBE4FEFA9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500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72c0c01ad2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6d5c0981120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b87378a54143774a18550a2d1b795a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268413"/>
            <a:ext cx="4830762" cy="483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250825" y="765175"/>
            <a:ext cx="3529013" cy="931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Та-та, два кота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323850" y="2492375"/>
            <a:ext cx="3125788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 panose="020B0604020202020204" pitchFamily="34" charset="0"/>
              </a:rPr>
              <a:t>(два кулачка)</a:t>
            </a:r>
          </a:p>
        </p:txBody>
      </p:sp>
    </p:spTree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7feedd1435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a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76250"/>
            <a:ext cx="6313487" cy="420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WordArt 7"/>
          <p:cNvSpPr>
            <a:spLocks noChangeArrowheads="1" noChangeShapeType="1" noTextEdit="1"/>
          </p:cNvSpPr>
          <p:nvPr/>
        </p:nvSpPr>
        <p:spPr bwMode="auto">
          <a:xfrm>
            <a:off x="1619250" y="4797425"/>
            <a:ext cx="547370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Встали рано с утра,</a:t>
            </a:r>
          </a:p>
        </p:txBody>
      </p:sp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2339975" y="5805488"/>
            <a:ext cx="4249738" cy="668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 panose="020B0604020202020204" pitchFamily="34" charset="0"/>
              </a:rPr>
              <a:t>(подняли ладошки)</a:t>
            </a:r>
          </a:p>
        </p:txBody>
      </p:sp>
    </p:spTree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6c90281a8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49275"/>
            <a:ext cx="5600700" cy="349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WordArt 6"/>
          <p:cNvSpPr>
            <a:spLocks noChangeArrowheads="1" noChangeShapeType="1" noTextEdit="1"/>
          </p:cNvSpPr>
          <p:nvPr/>
        </p:nvSpPr>
        <p:spPr bwMode="auto">
          <a:xfrm>
            <a:off x="1763713" y="4292600"/>
            <a:ext cx="5688012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Умывались лапкой,</a:t>
            </a:r>
          </a:p>
        </p:txBody>
      </p:sp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2339975" y="5589588"/>
            <a:ext cx="4156075" cy="668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 panose="020B0604020202020204" pitchFamily="34" charset="0"/>
              </a:rPr>
              <a:t>(гладят ладошки)</a:t>
            </a:r>
          </a:p>
        </p:txBody>
      </p:sp>
    </p:spTree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6fbf3b0e9e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173205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04813"/>
            <a:ext cx="5710237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1" name="WordArt 7"/>
          <p:cNvSpPr>
            <a:spLocks noChangeArrowheads="1" noChangeShapeType="1" noTextEdit="1"/>
          </p:cNvSpPr>
          <p:nvPr/>
        </p:nvSpPr>
        <p:spPr bwMode="auto">
          <a:xfrm>
            <a:off x="1187450" y="4724400"/>
            <a:ext cx="626427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Причесались гладко.</a:t>
            </a:r>
          </a:p>
        </p:txBody>
      </p:sp>
      <p:sp>
        <p:nvSpPr>
          <p:cNvPr id="6152" name="WordArt 8"/>
          <p:cNvSpPr>
            <a:spLocks noChangeArrowheads="1" noChangeShapeType="1" noTextEdit="1"/>
          </p:cNvSpPr>
          <p:nvPr/>
        </p:nvSpPr>
        <p:spPr bwMode="auto">
          <a:xfrm>
            <a:off x="1187450" y="5805488"/>
            <a:ext cx="60579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 panose="020B0604020202020204" pitchFamily="34" charset="0"/>
              </a:rPr>
              <a:t>(гладят с другой стороны)</a:t>
            </a:r>
          </a:p>
        </p:txBody>
      </p:sp>
    </p:spTree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f04a9a17dab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at-food-no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636838"/>
            <a:ext cx="5888037" cy="392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WordArt 6"/>
          <p:cNvSpPr>
            <a:spLocks noChangeArrowheads="1" noChangeShapeType="1" noTextEdit="1"/>
          </p:cNvSpPr>
          <p:nvPr/>
        </p:nvSpPr>
        <p:spPr bwMode="auto">
          <a:xfrm>
            <a:off x="1979613" y="404813"/>
            <a:ext cx="561657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Съели всю сметанку,</a:t>
            </a:r>
          </a:p>
        </p:txBody>
      </p:sp>
      <p:sp>
        <p:nvSpPr>
          <p:cNvPr id="7175" name="WordArt 7"/>
          <p:cNvSpPr>
            <a:spLocks noChangeArrowheads="1" noChangeShapeType="1" noTextEdit="1"/>
          </p:cNvSpPr>
          <p:nvPr/>
        </p:nvSpPr>
        <p:spPr bwMode="auto">
          <a:xfrm>
            <a:off x="755650" y="1628775"/>
            <a:ext cx="7019925" cy="596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 panose="020B0604020202020204" pitchFamily="34" charset="0"/>
              </a:rPr>
              <a:t>(хватательные движения пальцами)</a:t>
            </a:r>
          </a:p>
        </p:txBody>
      </p:sp>
    </p:spTree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6d5c0981120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WordArt 6"/>
          <p:cNvSpPr>
            <a:spLocks noChangeArrowheads="1" noChangeShapeType="1" noTextEdit="1"/>
          </p:cNvSpPr>
          <p:nvPr/>
        </p:nvSpPr>
        <p:spPr bwMode="auto">
          <a:xfrm>
            <a:off x="2124075" y="333375"/>
            <a:ext cx="468153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Облизали банку.</a:t>
            </a:r>
          </a:p>
        </p:txBody>
      </p:sp>
      <p:sp>
        <p:nvSpPr>
          <p:cNvPr id="8199" name="WordArt 7"/>
          <p:cNvSpPr>
            <a:spLocks noChangeArrowheads="1" noChangeShapeType="1" noTextEdit="1"/>
          </p:cNvSpPr>
          <p:nvPr/>
        </p:nvSpPr>
        <p:spPr bwMode="auto">
          <a:xfrm>
            <a:off x="539750" y="1268413"/>
            <a:ext cx="792003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 panose="020B0604020202020204" pitchFamily="34" charset="0"/>
              </a:rPr>
              <a:t>(один пальчик "скребет" по ладошке)</a:t>
            </a:r>
          </a:p>
        </p:txBody>
      </p:sp>
      <p:pic>
        <p:nvPicPr>
          <p:cNvPr id="8200" name="Picture 8" descr="3Zz9_0Iow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916113"/>
            <a:ext cx="4064000" cy="474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7feedd1435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Koshachiy-hvo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33375"/>
            <a:ext cx="5689600" cy="415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1547813" y="4652963"/>
            <a:ext cx="5472112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Хвостиком махали,</a:t>
            </a:r>
          </a:p>
        </p:txBody>
      </p:sp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1979613" y="5876925"/>
            <a:ext cx="46196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 panose="020B0604020202020204" pitchFamily="34" charset="0"/>
              </a:rPr>
              <a:t>(машут мизинчиками)</a:t>
            </a:r>
          </a:p>
        </p:txBody>
      </p:sp>
    </p:spTree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6c90281a8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0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620713"/>
            <a:ext cx="5953125" cy="359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1" name="WordArt 7"/>
          <p:cNvSpPr>
            <a:spLocks noChangeArrowheads="1" noChangeShapeType="1" noTextEdit="1"/>
          </p:cNvSpPr>
          <p:nvPr/>
        </p:nvSpPr>
        <p:spPr bwMode="auto">
          <a:xfrm>
            <a:off x="2195513" y="4437063"/>
            <a:ext cx="4535487" cy="860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Со стола упали!</a:t>
            </a:r>
          </a:p>
        </p:txBody>
      </p:sp>
      <p:sp>
        <p:nvSpPr>
          <p:cNvPr id="11272" name="WordArt 8"/>
          <p:cNvSpPr>
            <a:spLocks noChangeArrowheads="1" noChangeShapeType="1" noTextEdit="1"/>
          </p:cNvSpPr>
          <p:nvPr/>
        </p:nvSpPr>
        <p:spPr bwMode="auto">
          <a:xfrm>
            <a:off x="468313" y="5589588"/>
            <a:ext cx="8105775" cy="668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 panose="020B0604020202020204" pitchFamily="34" charset="0"/>
              </a:rPr>
              <a:t>(2 хлопка и потом шлеп по коленкам)</a:t>
            </a:r>
          </a:p>
        </p:txBody>
      </p:sp>
    </p:spTree>
  </p:cSld>
  <p:clrMapOvr>
    <a:masterClrMapping/>
  </p:clrMapOvr>
  <p:transition spd="slow"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74</Words>
  <Application>Microsoft Office PowerPoint</Application>
  <PresentationFormat>Экран (4:3)</PresentationFormat>
  <Paragraphs>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Arial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Microsoft</cp:lastModifiedBy>
  <cp:revision>8</cp:revision>
  <dcterms:created xsi:type="dcterms:W3CDTF">2014-08-22T17:14:30Z</dcterms:created>
  <dcterms:modified xsi:type="dcterms:W3CDTF">2020-04-08T08:17:04Z</dcterms:modified>
</cp:coreProperties>
</file>