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6" r:id="rId3"/>
    <p:sldId id="257" r:id="rId4"/>
    <p:sldId id="261" r:id="rId5"/>
    <p:sldId id="262" r:id="rId6"/>
    <p:sldId id="263" r:id="rId7"/>
    <p:sldId id="264" r:id="rId8"/>
    <p:sldId id="266" r:id="rId9"/>
    <p:sldId id="265" r:id="rId10"/>
    <p:sldId id="269" r:id="rId11"/>
    <p:sldId id="268" r:id="rId12"/>
    <p:sldId id="267" r:id="rId13"/>
    <p:sldId id="270" r:id="rId14"/>
    <p:sldId id="271" r:id="rId15"/>
    <p:sldId id="272" r:id="rId16"/>
    <p:sldId id="277" r:id="rId17"/>
    <p:sldId id="274" r:id="rId18"/>
    <p:sldId id="275" r:id="rId19"/>
    <p:sldId id="276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734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29.08.2017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29.08.2017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29.08.2017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audio" Target="../media/audio20.wav"/><Relationship Id="rId7" Type="http://schemas.openxmlformats.org/officeDocument/2006/relationships/image" Target="../media/image36.jpeg"/><Relationship Id="rId2" Type="http://schemas.openxmlformats.org/officeDocument/2006/relationships/audio" Target="../media/audio19.wav"/><Relationship Id="rId1" Type="http://schemas.openxmlformats.org/officeDocument/2006/relationships/audio" Target="../media/audio18.wav"/><Relationship Id="rId6" Type="http://schemas.openxmlformats.org/officeDocument/2006/relationships/image" Target="../media/image22.jpeg"/><Relationship Id="rId11" Type="http://schemas.openxmlformats.org/officeDocument/2006/relationships/image" Target="../media/image8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39.jpeg"/><Relationship Id="rId4" Type="http://schemas.openxmlformats.org/officeDocument/2006/relationships/audio" Target="../media/audio21.wav"/><Relationship Id="rId9" Type="http://schemas.openxmlformats.org/officeDocument/2006/relationships/image" Target="../media/image38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audio" Target="../media/audio24.wav"/><Relationship Id="rId7" Type="http://schemas.openxmlformats.org/officeDocument/2006/relationships/image" Target="../media/image41.jpeg"/><Relationship Id="rId2" Type="http://schemas.openxmlformats.org/officeDocument/2006/relationships/audio" Target="../media/audio23.wav"/><Relationship Id="rId1" Type="http://schemas.openxmlformats.org/officeDocument/2006/relationships/audio" Target="../media/audio22.wav"/><Relationship Id="rId6" Type="http://schemas.openxmlformats.org/officeDocument/2006/relationships/image" Target="../media/image40.jpeg"/><Relationship Id="rId5" Type="http://schemas.openxmlformats.org/officeDocument/2006/relationships/image" Target="../media/image22.jpe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audio" Target="../media/audio27.wav"/><Relationship Id="rId7" Type="http://schemas.openxmlformats.org/officeDocument/2006/relationships/image" Target="../media/image44.jpeg"/><Relationship Id="rId2" Type="http://schemas.openxmlformats.org/officeDocument/2006/relationships/audio" Target="../media/audio26.wav"/><Relationship Id="rId1" Type="http://schemas.openxmlformats.org/officeDocument/2006/relationships/audio" Target="../media/audio25.wav"/><Relationship Id="rId6" Type="http://schemas.openxmlformats.org/officeDocument/2006/relationships/image" Target="../media/image43.jpeg"/><Relationship Id="rId5" Type="http://schemas.openxmlformats.org/officeDocument/2006/relationships/image" Target="../media/image22.jpeg"/><Relationship Id="rId10" Type="http://schemas.openxmlformats.org/officeDocument/2006/relationships/image" Target="../media/image24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.png"/><Relationship Id="rId2" Type="http://schemas.openxmlformats.org/officeDocument/2006/relationships/audio" Target="../media/audio29.wav"/><Relationship Id="rId1" Type="http://schemas.openxmlformats.org/officeDocument/2006/relationships/audio" Target="../media/audio28.wav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audio" Target="../media/audio32.wav"/><Relationship Id="rId7" Type="http://schemas.openxmlformats.org/officeDocument/2006/relationships/image" Target="../media/image48.jpeg"/><Relationship Id="rId12" Type="http://schemas.openxmlformats.org/officeDocument/2006/relationships/image" Target="../media/image8.png"/><Relationship Id="rId2" Type="http://schemas.openxmlformats.org/officeDocument/2006/relationships/audio" Target="../media/audio31.wav"/><Relationship Id="rId1" Type="http://schemas.openxmlformats.org/officeDocument/2006/relationships/audio" Target="../media/audio30.wav"/><Relationship Id="rId6" Type="http://schemas.openxmlformats.org/officeDocument/2006/relationships/image" Target="../media/image22.jpeg"/><Relationship Id="rId11" Type="http://schemas.openxmlformats.org/officeDocument/2006/relationships/image" Target="../media/image52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51.jpeg"/><Relationship Id="rId4" Type="http://schemas.openxmlformats.org/officeDocument/2006/relationships/audio" Target="../media/audio33.wav"/><Relationship Id="rId9" Type="http://schemas.openxmlformats.org/officeDocument/2006/relationships/image" Target="../media/image50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4.png"/><Relationship Id="rId2" Type="http://schemas.openxmlformats.org/officeDocument/2006/relationships/audio" Target="../media/audio35.wav"/><Relationship Id="rId1" Type="http://schemas.openxmlformats.org/officeDocument/2006/relationships/audio" Target="../media/audio34.wav"/><Relationship Id="rId6" Type="http://schemas.openxmlformats.org/officeDocument/2006/relationships/image" Target="../media/image53.pn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gif"/><Relationship Id="rId3" Type="http://schemas.openxmlformats.org/officeDocument/2006/relationships/image" Target="../media/image55.jpeg"/><Relationship Id="rId7" Type="http://schemas.openxmlformats.org/officeDocument/2006/relationships/image" Target="../media/image58.gif"/><Relationship Id="rId12" Type="http://schemas.openxmlformats.org/officeDocument/2006/relationships/image" Target="../media/image63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user\Desktop\&#1088;&#1077;&#1089;&#1087;&#1091;&#1073;&#1083;&#1080;&#1082;&#1072;&#1085;&#1089;&#1082;&#1080;&#1081;%20&#1082;&#1086;&#1085;&#1082;&#1091;&#1088;&#1089;%20&#1075;&#1088;&#1072;&#1085;&#1090;&#1086;&#1074;&#1086;&#1081;%20&#1087;&#1086;&#1076;&#1076;&#1077;&#1088;&#1078;&#1082;&#1080;\&#1043;&#1054;&#1058;&#1054;&#1042;&#1067;&#1045;\&#1076;&#1088;&#1091;&#1078;&#1073;&#1072;%20&#1087;&#1083;&#1102;&#1089;.mp3" TargetMode="External"/><Relationship Id="rId6" Type="http://schemas.openxmlformats.org/officeDocument/2006/relationships/image" Target="../media/image57.gif"/><Relationship Id="rId11" Type="http://schemas.openxmlformats.org/officeDocument/2006/relationships/image" Target="../media/image62.png"/><Relationship Id="rId5" Type="http://schemas.openxmlformats.org/officeDocument/2006/relationships/image" Target="../media/image11.png"/><Relationship Id="rId10" Type="http://schemas.openxmlformats.org/officeDocument/2006/relationships/image" Target="../media/image61.png"/><Relationship Id="rId4" Type="http://schemas.openxmlformats.org/officeDocument/2006/relationships/image" Target="../media/image56.png"/><Relationship Id="rId9" Type="http://schemas.openxmlformats.org/officeDocument/2006/relationships/image" Target="../media/image6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mp3-pesnja.com/" TargetMode="External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kira-scrap.ru/" TargetMode="External"/><Relationship Id="rId4" Type="http://schemas.openxmlformats.org/officeDocument/2006/relationships/hyperlink" Target="https://yandex.ru/images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5.wav"/><Relationship Id="rId7" Type="http://schemas.openxmlformats.org/officeDocument/2006/relationships/image" Target="../media/image10.png"/><Relationship Id="rId2" Type="http://schemas.openxmlformats.org/officeDocument/2006/relationships/audio" Target="../media/audio4.wav"/><Relationship Id="rId1" Type="http://schemas.openxmlformats.org/officeDocument/2006/relationships/audio" Target="../media/audio3.wav"/><Relationship Id="rId6" Type="http://schemas.openxmlformats.org/officeDocument/2006/relationships/image" Target="../media/image9.jpe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8.png"/><Relationship Id="rId4" Type="http://schemas.openxmlformats.org/officeDocument/2006/relationships/audio" Target="../media/audio6.wav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7.wav"/><Relationship Id="rId6" Type="http://schemas.openxmlformats.org/officeDocument/2006/relationships/image" Target="../media/image8.png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13" Type="http://schemas.openxmlformats.org/officeDocument/2006/relationships/image" Target="../media/image19.png"/><Relationship Id="rId3" Type="http://schemas.openxmlformats.org/officeDocument/2006/relationships/audio" Target="../media/audio10.wav"/><Relationship Id="rId7" Type="http://schemas.openxmlformats.org/officeDocument/2006/relationships/image" Target="../media/image14.png"/><Relationship Id="rId12" Type="http://schemas.openxmlformats.org/officeDocument/2006/relationships/image" Target="../media/image8.png"/><Relationship Id="rId2" Type="http://schemas.openxmlformats.org/officeDocument/2006/relationships/audio" Target="../media/audio9.wav"/><Relationship Id="rId1" Type="http://schemas.openxmlformats.org/officeDocument/2006/relationships/audio" Target="../media/audio8.wav"/><Relationship Id="rId6" Type="http://schemas.openxmlformats.org/officeDocument/2006/relationships/image" Target="../media/image9.jpeg"/><Relationship Id="rId11" Type="http://schemas.openxmlformats.org/officeDocument/2006/relationships/image" Target="../media/image18.jpe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17.jpeg"/><Relationship Id="rId4" Type="http://schemas.openxmlformats.org/officeDocument/2006/relationships/audio" Target="../media/audio11.wav"/><Relationship Id="rId9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1.png"/><Relationship Id="rId2" Type="http://schemas.openxmlformats.org/officeDocument/2006/relationships/audio" Target="../media/audio13.wav"/><Relationship Id="rId1" Type="http://schemas.openxmlformats.org/officeDocument/2006/relationships/audio" Target="../media/audio12.wav"/><Relationship Id="rId6" Type="http://schemas.openxmlformats.org/officeDocument/2006/relationships/image" Target="../media/image20.pn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jpeg"/><Relationship Id="rId3" Type="http://schemas.openxmlformats.org/officeDocument/2006/relationships/image" Target="../media/image22.jpeg"/><Relationship Id="rId7" Type="http://schemas.openxmlformats.org/officeDocument/2006/relationships/image" Target="../media/image25.png"/><Relationship Id="rId12" Type="http://schemas.openxmlformats.org/officeDocument/2006/relationships/image" Target="../media/image30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4.wav"/><Relationship Id="rId6" Type="http://schemas.openxmlformats.org/officeDocument/2006/relationships/image" Target="../media/image24.png"/><Relationship Id="rId11" Type="http://schemas.openxmlformats.org/officeDocument/2006/relationships/image" Target="../media/image29.jpeg"/><Relationship Id="rId5" Type="http://schemas.openxmlformats.org/officeDocument/2006/relationships/image" Target="../media/image23.png"/><Relationship Id="rId10" Type="http://schemas.openxmlformats.org/officeDocument/2006/relationships/image" Target="../media/image28.jpeg"/><Relationship Id="rId4" Type="http://schemas.openxmlformats.org/officeDocument/2006/relationships/image" Target="../media/image14.png"/><Relationship Id="rId9" Type="http://schemas.openxmlformats.org/officeDocument/2006/relationships/image" Target="../media/image27.png"/><Relationship Id="rId1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5.wav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.png"/><Relationship Id="rId2" Type="http://schemas.openxmlformats.org/officeDocument/2006/relationships/audio" Target="../media/audio17.wav"/><Relationship Id="rId1" Type="http://schemas.openxmlformats.org/officeDocument/2006/relationships/audio" Target="../media/audio16.wav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m0-tub-ru.yandex.net/i?id=ef7e2e233002d1b354cb0f977b6d6fe5&amp;n=33&amp;h=190&amp;w=35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6165" y="-1"/>
            <a:ext cx="9180165" cy="6858001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755576" y="260648"/>
            <a:ext cx="7772400" cy="1470025"/>
          </a:xfrm>
        </p:spPr>
        <p:txBody>
          <a:bodyPr>
            <a:normAutofit/>
          </a:bodyPr>
          <a:lstStyle/>
          <a:p>
            <a:r>
              <a:rPr lang="ru-RU" b="1" dirty="0" smtClean="0"/>
              <a:t>Польза молочных продуктов</a:t>
            </a:r>
            <a:endParaRPr lang="ru-RU" b="1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547664" y="1772816"/>
            <a:ext cx="6400800" cy="1752600"/>
          </a:xfrm>
        </p:spPr>
        <p:txBody>
          <a:bodyPr>
            <a:normAutofit fontScale="55000" lnSpcReduction="20000"/>
          </a:bodyPr>
          <a:lstStyle/>
          <a:p>
            <a:r>
              <a:rPr lang="ru-RU" sz="5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Мы расскажем вам секрет,</a:t>
            </a:r>
          </a:p>
          <a:p>
            <a:r>
              <a:rPr lang="ru-RU" sz="5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Молока вкуснее нет,</a:t>
            </a:r>
          </a:p>
          <a:p>
            <a:r>
              <a:rPr lang="ru-RU" sz="5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 же, братцы, без него,</a:t>
            </a:r>
          </a:p>
          <a:p>
            <a:r>
              <a:rPr lang="ru-RU" sz="5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Ведь полезное оно!</a:t>
            </a:r>
          </a:p>
          <a:p>
            <a:endParaRPr lang="ru-RU" dirty="0"/>
          </a:p>
        </p:txBody>
      </p:sp>
      <p:pic>
        <p:nvPicPr>
          <p:cNvPr id="5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 cstate="print"/>
          <a:stretch>
            <a:fillRect/>
          </a:stretch>
        </p:blipFill>
        <p:spPr>
          <a:xfrm>
            <a:off x="8388424" y="260648"/>
            <a:ext cx="203200" cy="203200"/>
          </a:xfrm>
          <a:prstGeom prst="rect">
            <a:avLst/>
          </a:prstGeom>
        </p:spPr>
      </p:pic>
    </p:spTree>
  </p:cSld>
  <p:clrMapOvr>
    <a:masterClrMapping/>
  </p:clrMapOvr>
  <p:transition advTm="934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4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user\Pictures\CQICAVOOY44CAAL7QXJCAVKDNSMCAHEJL33CARKYCX3CAZ4TTGVCA6ULE4DCAF2NSGXCA59WUXMCA9C0105CAZZNG59CAAT3GX7CAZ24ZQVCAM1RT8SCAJ2LE2BCA112FO0CAD05Z78CAN9L4O9CAY9ID3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79460" cy="6858000"/>
          </a:xfrm>
          <a:prstGeom prst="rect">
            <a:avLst/>
          </a:prstGeom>
          <a:noFill/>
        </p:spPr>
      </p:pic>
      <p:pic>
        <p:nvPicPr>
          <p:cNvPr id="1028" name="Picture 4" descr="https://im2-tub-ru.yandex.net/i?id=60a56c4deec77fed0219e916020f56da&amp;n=33&amp;h=190&amp;w=33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1520" y="260648"/>
            <a:ext cx="4116139" cy="27363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0" name="Picture 6" descr="https://im0-tub-ru.yandex.net/i?id=477be72b67693782cc21b57d4e858ee2&amp;n=33&amp;h=190&amp;w=259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932040" y="260648"/>
            <a:ext cx="3744416" cy="27200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2" name="Picture 8" descr="https://im3-tub-ru.yandex.net/i?id=ed2cade97146bc12df038a63d1a809a8&amp;n=33&amp;h=190&amp;w=25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3528" y="3573016"/>
            <a:ext cx="4007315" cy="28898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4" name="Picture 10" descr="https://im2-tub-ru.yandex.net/i?id=1e555680bb237cd027d22d9dc2fb570b&amp;n=33&amp;h=190&amp;w=285"/>
          <p:cNvPicPr>
            <a:picLocks noChangeAspect="1" noChangeArrowheads="1"/>
          </p:cNvPicPr>
          <p:nvPr/>
        </p:nvPicPr>
        <p:blipFill>
          <a:blip r:embed="rId10" cstate="print"/>
          <a:srcRect l="8977"/>
          <a:stretch>
            <a:fillRect/>
          </a:stretch>
        </p:blipFill>
        <p:spPr bwMode="auto">
          <a:xfrm>
            <a:off x="4860032" y="3573016"/>
            <a:ext cx="3847360" cy="28803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11" cstate="print"/>
          <a:stretch>
            <a:fillRect/>
          </a:stretch>
        </p:blipFill>
        <p:spPr>
          <a:xfrm>
            <a:off x="179512" y="116632"/>
            <a:ext cx="203200" cy="203200"/>
          </a:xfrm>
          <a:prstGeom prst="rect">
            <a:avLst/>
          </a:prstGeom>
        </p:spPr>
      </p:pic>
      <p:pic>
        <p:nvPicPr>
          <p:cNvPr id="8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2" name="Записанный звук"/>
          </p:nvPr>
        </p:nvPicPr>
        <p:blipFill>
          <a:blip r:embed="rId11" cstate="print"/>
          <a:stretch>
            <a:fillRect/>
          </a:stretch>
        </p:blipFill>
        <p:spPr>
          <a:xfrm>
            <a:off x="8460432" y="188640"/>
            <a:ext cx="203200" cy="203200"/>
          </a:xfrm>
          <a:prstGeom prst="rect">
            <a:avLst/>
          </a:prstGeom>
        </p:spPr>
      </p:pic>
      <p:pic>
        <p:nvPicPr>
          <p:cNvPr id="9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3" name="Записанный звук"/>
          </p:nvPr>
        </p:nvPicPr>
        <p:blipFill>
          <a:blip r:embed="rId11" cstate="print"/>
          <a:stretch>
            <a:fillRect/>
          </a:stretch>
        </p:blipFill>
        <p:spPr>
          <a:xfrm>
            <a:off x="899592" y="3861048"/>
            <a:ext cx="203200" cy="203200"/>
          </a:xfrm>
          <a:prstGeom prst="rect">
            <a:avLst/>
          </a:prstGeom>
        </p:spPr>
      </p:pic>
      <p:pic>
        <p:nvPicPr>
          <p:cNvPr id="10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4" name="Записанный звук"/>
          </p:nvPr>
        </p:nvPicPr>
        <p:blipFill>
          <a:blip r:embed="rId11" cstate="print"/>
          <a:stretch>
            <a:fillRect/>
          </a:stretch>
        </p:blipFill>
        <p:spPr>
          <a:xfrm>
            <a:off x="8940800" y="3356992"/>
            <a:ext cx="203200" cy="203200"/>
          </a:xfrm>
          <a:prstGeom prst="rect">
            <a:avLst/>
          </a:prstGeom>
        </p:spPr>
      </p:pic>
    </p:spTree>
  </p:cSld>
  <p:clrMapOvr>
    <a:masterClrMapping/>
  </p:clrMapOvr>
  <p:transition advTm="3637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949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9494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612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617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860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422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1140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showWhenStopped="0"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showWhenStopped="0">
                <p:cTn id="2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showWhenStopped="0">
                <p:cTn id="2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user\Pictures\CQICAVOOY44CAAL7QXJCAVKDNSMCAHEJL33CARKYCX3CAZ4TTGVCA6ULE4DCAF2NSGXCA59WUXMCA9C0105CAZZNG59CAAT3GX7CAZ24ZQVCAM1RT8SCAJ2LE2BCA112FO0CAD05Z78CAN9L4O9CAY9ID3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79460" cy="6858000"/>
          </a:xfrm>
          <a:prstGeom prst="rect">
            <a:avLst/>
          </a:prstGeom>
          <a:noFill/>
        </p:spPr>
      </p:pic>
      <p:pic>
        <p:nvPicPr>
          <p:cNvPr id="2050" name="Picture 2" descr="https://im1-tub-ru.yandex.net/i?id=26a4bff49b65ec9b070cbab2c7726ee4&amp;n=33&amp;h=190&amp;w=29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35896" y="3429000"/>
            <a:ext cx="4805961" cy="31058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2" name="Picture 4" descr="https://im1-tub-ru.yandex.net/i?id=abc70d14a9d82a6a3d21608ebf58fc80&amp;n=33&amp;h=190&amp;w=253"/>
          <p:cNvPicPr>
            <a:picLocks noChangeAspect="1" noChangeArrowheads="1"/>
          </p:cNvPicPr>
          <p:nvPr/>
        </p:nvPicPr>
        <p:blipFill>
          <a:blip r:embed="rId7" cstate="print"/>
          <a:srcRect l="5000" t="10934" r="15000"/>
          <a:stretch>
            <a:fillRect/>
          </a:stretch>
        </p:blipFill>
        <p:spPr bwMode="auto">
          <a:xfrm>
            <a:off x="4211960" y="188640"/>
            <a:ext cx="3600400" cy="30102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4" name="Picture 6" descr="https://im0-tub-ru.yandex.net/i?id=02abe2204535ad3ee45bbc09003db535&amp;n=33&amp;h=190&amp;w=254"/>
          <p:cNvPicPr>
            <a:picLocks noChangeAspect="1" noChangeArrowheads="1"/>
          </p:cNvPicPr>
          <p:nvPr/>
        </p:nvPicPr>
        <p:blipFill>
          <a:blip r:embed="rId8" cstate="print"/>
          <a:srcRect l="29763" r="25592"/>
          <a:stretch>
            <a:fillRect/>
          </a:stretch>
        </p:blipFill>
        <p:spPr bwMode="auto">
          <a:xfrm>
            <a:off x="467544" y="832892"/>
            <a:ext cx="2592288" cy="43434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9" cstate="print"/>
          <a:stretch>
            <a:fillRect/>
          </a:stretch>
        </p:blipFill>
        <p:spPr>
          <a:xfrm>
            <a:off x="251520" y="188640"/>
            <a:ext cx="203200" cy="203200"/>
          </a:xfrm>
          <a:prstGeom prst="rect">
            <a:avLst/>
          </a:prstGeom>
        </p:spPr>
      </p:pic>
      <p:pic>
        <p:nvPicPr>
          <p:cNvPr id="7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2" name="Записанный звук"/>
          </p:nvPr>
        </p:nvPicPr>
        <p:blipFill>
          <a:blip r:embed="rId9" cstate="print"/>
          <a:stretch>
            <a:fillRect/>
          </a:stretch>
        </p:blipFill>
        <p:spPr>
          <a:xfrm>
            <a:off x="8100392" y="404664"/>
            <a:ext cx="203200" cy="203200"/>
          </a:xfrm>
          <a:prstGeom prst="rect">
            <a:avLst/>
          </a:prstGeom>
        </p:spPr>
      </p:pic>
      <p:pic>
        <p:nvPicPr>
          <p:cNvPr id="8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3" name="Записанный звук"/>
          </p:nvPr>
        </p:nvPicPr>
        <p:blipFill>
          <a:blip r:embed="rId9" cstate="print"/>
          <a:stretch>
            <a:fillRect/>
          </a:stretch>
        </p:blipFill>
        <p:spPr>
          <a:xfrm>
            <a:off x="8532440" y="3789040"/>
            <a:ext cx="203200" cy="203200"/>
          </a:xfrm>
          <a:prstGeom prst="rect">
            <a:avLst/>
          </a:prstGeom>
        </p:spPr>
      </p:pic>
    </p:spTree>
  </p:cSld>
  <p:clrMapOvr>
    <a:masterClrMapping/>
  </p:clrMapOvr>
  <p:transition advTm="3260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333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3333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976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3096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887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showWhenStopped="0">
                <p:cTn id="2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showWhenStopped="0">
                <p:cTn id="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user\Pictures\CQICAVOOY44CAAL7QXJCAVKDNSMCAHEJL33CARKYCX3CAZ4TTGVCA6ULE4DCAF2NSGXCA59WUXMCA9C0105CAZZNG59CAAT3GX7CAZ24ZQVCAM1RT8SCAJ2LE2BCA112FO0CAD05Z78CAN9L4O9CAY9ID3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79460" cy="6858000"/>
          </a:xfrm>
          <a:prstGeom prst="rect">
            <a:avLst/>
          </a:prstGeom>
          <a:noFill/>
        </p:spPr>
      </p:pic>
      <p:pic>
        <p:nvPicPr>
          <p:cNvPr id="3074" name="Picture 2" descr="https://im0-tub-ru.yandex.net/i?id=0cc6aa32021adac1c64d089e56b74277&amp;n=33&amp;h=190&amp;w=25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76056" y="620688"/>
            <a:ext cx="3672408" cy="27470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6" name="Picture 4" descr="https://im2-tub-ru.yandex.net/i?id=000798fc3735145252904863205f239b&amp;n=33&amp;h=190&amp;w=31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7544" y="620688"/>
            <a:ext cx="4112034" cy="27363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8" name="Picture 6" descr="https://im3-tub-ru.yandex.net/i?id=fb1641e98447b3f2b1be880656924131&amp;n=33&amp;h=190&amp;w=380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39552" y="3861048"/>
            <a:ext cx="5419700" cy="27098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9" cstate="print"/>
          <a:stretch>
            <a:fillRect/>
          </a:stretch>
        </p:blipFill>
        <p:spPr>
          <a:xfrm>
            <a:off x="8460432" y="332656"/>
            <a:ext cx="203200" cy="203200"/>
          </a:xfrm>
          <a:prstGeom prst="rect">
            <a:avLst/>
          </a:prstGeom>
        </p:spPr>
      </p:pic>
      <p:pic>
        <p:nvPicPr>
          <p:cNvPr id="7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2" name="Записанный звук"/>
          </p:nvPr>
        </p:nvPicPr>
        <p:blipFill>
          <a:blip r:embed="rId9" cstate="print"/>
          <a:stretch>
            <a:fillRect/>
          </a:stretch>
        </p:blipFill>
        <p:spPr>
          <a:xfrm>
            <a:off x="323528" y="332656"/>
            <a:ext cx="203200" cy="203200"/>
          </a:xfrm>
          <a:prstGeom prst="rect">
            <a:avLst/>
          </a:prstGeom>
        </p:spPr>
      </p:pic>
      <p:pic>
        <p:nvPicPr>
          <p:cNvPr id="8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3" name="Записанный звук"/>
          </p:nvPr>
        </p:nvPicPr>
        <p:blipFill>
          <a:blip r:embed="rId9" cstate="print"/>
          <a:stretch>
            <a:fillRect/>
          </a:stretch>
        </p:blipFill>
        <p:spPr>
          <a:xfrm>
            <a:off x="8028384" y="4365104"/>
            <a:ext cx="203200" cy="203200"/>
          </a:xfrm>
          <a:prstGeom prst="rect">
            <a:avLst/>
          </a:prstGeom>
        </p:spPr>
      </p:pic>
      <p:pic>
        <p:nvPicPr>
          <p:cNvPr id="9" name="Picture 12" descr="йогурты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516216" y="4293096"/>
            <a:ext cx="2381250" cy="2009776"/>
          </a:xfrm>
          <a:prstGeom prst="rect">
            <a:avLst/>
          </a:prstGeom>
          <a:noFill/>
        </p:spPr>
      </p:pic>
    </p:spTree>
  </p:cSld>
  <p:clrMapOvr>
    <a:masterClrMapping/>
  </p:clrMapOvr>
  <p:transition advTm="3344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661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6614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709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3708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900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showWhenStopped="0">
                <p:cTn id="2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showWhenStopped="0">
                <p:cTn id="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user\Pictures\CQICAVOOY44CAAL7QXJCAVKDNSMCAHEJL33CARKYCX3CAZ4TTGVCA6ULE4DCAF2NSGXCA59WUXMCA9C0105CAZZNG59CAAT3GX7CAZ24ZQVCAM1RT8SCAJ2LE2BCA112FO0CAD05Z78CAN9L4O9CAY9ID3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79460" cy="6858000"/>
          </a:xfrm>
          <a:prstGeom prst="rect">
            <a:avLst/>
          </a:prstGeom>
          <a:noFill/>
        </p:spPr>
      </p:pic>
      <p:pic>
        <p:nvPicPr>
          <p:cNvPr id="26626" name="Picture 2" descr="https://im2-tub-ru.yandex.net/i?id=7dee0efafa663fe5c8ded450fa3d9581&amp;n=33&amp;h=190&amp;w=25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3968" y="3140968"/>
            <a:ext cx="4633405" cy="34659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6630" name="Picture 6" descr="https://im1-tub-ru.yandex.net/i?id=eda6034585aa109e260f1ddd6cc46d48&amp;n=33&amp;h=190&amp;w=33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1520" y="260648"/>
            <a:ext cx="4756630" cy="26738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7" cstate="print"/>
          <a:stretch>
            <a:fillRect/>
          </a:stretch>
        </p:blipFill>
        <p:spPr>
          <a:xfrm>
            <a:off x="467544" y="548680"/>
            <a:ext cx="203200" cy="203200"/>
          </a:xfrm>
          <a:prstGeom prst="rect">
            <a:avLst/>
          </a:prstGeom>
        </p:spPr>
      </p:pic>
      <p:pic>
        <p:nvPicPr>
          <p:cNvPr id="6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2" name="Записанный звук"/>
          </p:nvPr>
        </p:nvPicPr>
        <p:blipFill>
          <a:blip r:embed="rId7" cstate="print"/>
          <a:stretch>
            <a:fillRect/>
          </a:stretch>
        </p:blipFill>
        <p:spPr>
          <a:xfrm>
            <a:off x="8244408" y="3284984"/>
            <a:ext cx="203200" cy="203200"/>
          </a:xfrm>
          <a:prstGeom prst="rect">
            <a:avLst/>
          </a:prstGeom>
        </p:spPr>
      </p:pic>
      <p:pic>
        <p:nvPicPr>
          <p:cNvPr id="7" name="Picture 7" descr="https://im0-tub-ru.yandex.net/i?id=9ae8dfe55970cd3b2665abdd9c87f175&amp;n=33&amp;h=190&amp;w=266"/>
          <p:cNvPicPr>
            <a:picLocks noChangeAspect="1" noChangeArrowheads="1"/>
          </p:cNvPicPr>
          <p:nvPr/>
        </p:nvPicPr>
        <p:blipFill>
          <a:blip r:embed="rId8" cstate="print"/>
          <a:srcRect l="36947" r="37474" b="4507"/>
          <a:stretch>
            <a:fillRect/>
          </a:stretch>
        </p:blipFill>
        <p:spPr bwMode="auto">
          <a:xfrm>
            <a:off x="8244408" y="260648"/>
            <a:ext cx="648072" cy="17281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Tm="4257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089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893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3101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user\Pictures\CQICAVOOY44CAAL7QXJCAVKDNSMCAHEJL33CARKYCX3CAZ4TTGVCA6ULE4DCAF2NSGXCA59WUXMCA9C0105CAZZNG59CAAT3GX7CAZ24ZQVCAM1RT8SCAJ2LE2BCA112FO0CAD05Z78CAN9L4O9CAY9ID3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79460" cy="6858000"/>
          </a:xfrm>
          <a:prstGeom prst="rect">
            <a:avLst/>
          </a:prstGeom>
          <a:noFill/>
        </p:spPr>
      </p:pic>
      <p:pic>
        <p:nvPicPr>
          <p:cNvPr id="27650" name="Picture 2" descr="https://im2-tub-ru.yandex.net/i?id=50f2db45e6856caa63f02243d4ce9506&amp;n=33&amp;h=190&amp;w=329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9512" y="188640"/>
            <a:ext cx="4255912" cy="24578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7652" name="Picture 4" descr="https://im3-tub-ru.yandex.net/i?id=8c28a81bf796c86da2b49995cf42ec25&amp;n=33&amp;h=190&amp;w=28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932040" y="188640"/>
            <a:ext cx="3902756" cy="24578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7654" name="Picture 6" descr="https://im0-tub-ru.yandex.net/i?id=ddefadfd267fdd2ff9abcb642954c06a&amp;n=33&amp;h=190&amp;w=285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51520" y="3429000"/>
            <a:ext cx="4226792" cy="28178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7656" name="Picture 8" descr="https://im3-tub-ru.yandex.net/i?id=deaa74ed3bf04c64c759ab123cc357e9&amp;n=33&amp;h=190&amp;w=286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932040" y="3429000"/>
            <a:ext cx="3916450" cy="28083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11" cstate="print"/>
          <a:stretch>
            <a:fillRect/>
          </a:stretch>
        </p:blipFill>
        <p:spPr>
          <a:xfrm>
            <a:off x="611560" y="548680"/>
            <a:ext cx="203200" cy="203200"/>
          </a:xfrm>
          <a:prstGeom prst="rect">
            <a:avLst/>
          </a:prstGeom>
        </p:spPr>
      </p:pic>
      <p:pic>
        <p:nvPicPr>
          <p:cNvPr id="8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2" name="Записанный звук"/>
          </p:nvPr>
        </p:nvPicPr>
        <p:blipFill>
          <a:blip r:embed="rId12" cstate="print"/>
          <a:stretch>
            <a:fillRect/>
          </a:stretch>
        </p:blipFill>
        <p:spPr>
          <a:xfrm>
            <a:off x="8172400" y="332656"/>
            <a:ext cx="203200" cy="203200"/>
          </a:xfrm>
          <a:prstGeom prst="rect">
            <a:avLst/>
          </a:prstGeom>
        </p:spPr>
      </p:pic>
      <p:pic>
        <p:nvPicPr>
          <p:cNvPr id="9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3" name="Записанный звук"/>
          </p:nvPr>
        </p:nvPicPr>
        <p:blipFill>
          <a:blip r:embed="rId12" cstate="print"/>
          <a:stretch>
            <a:fillRect/>
          </a:stretch>
        </p:blipFill>
        <p:spPr>
          <a:xfrm>
            <a:off x="467544" y="3861048"/>
            <a:ext cx="203200" cy="203200"/>
          </a:xfrm>
          <a:prstGeom prst="rect">
            <a:avLst/>
          </a:prstGeom>
        </p:spPr>
      </p:pic>
      <p:pic>
        <p:nvPicPr>
          <p:cNvPr id="10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4" name="Записанный звук"/>
          </p:nvPr>
        </p:nvPicPr>
        <p:blipFill>
          <a:blip r:embed="rId12" cstate="print"/>
          <a:stretch>
            <a:fillRect/>
          </a:stretch>
        </p:blipFill>
        <p:spPr>
          <a:xfrm>
            <a:off x="8316416" y="3789040"/>
            <a:ext cx="203200" cy="203200"/>
          </a:xfrm>
          <a:prstGeom prst="rect">
            <a:avLst/>
          </a:prstGeom>
        </p:spPr>
      </p:pic>
    </p:spTree>
  </p:cSld>
  <p:clrMapOvr>
    <a:masterClrMapping/>
  </p:clrMapOvr>
  <p:transition advTm="3112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789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893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711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6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526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269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981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showWhenStopped="0"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showWhenStopped="0">
                <p:cTn id="2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showWhenStopped="0">
                <p:cTn id="2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Pictures\луг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4409" y="0"/>
            <a:ext cx="9148409" cy="6858000"/>
          </a:xfrm>
          <a:prstGeom prst="rect">
            <a:avLst/>
          </a:prstGeom>
          <a:noFill/>
        </p:spPr>
      </p:pic>
      <p:pic>
        <p:nvPicPr>
          <p:cNvPr id="3" name="Picture 4" descr="коровы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19872" y="836712"/>
            <a:ext cx="4718334" cy="5072212"/>
          </a:xfrm>
          <a:prstGeom prst="rect">
            <a:avLst/>
          </a:prstGeom>
          <a:noFill/>
        </p:spPr>
      </p:pic>
      <p:pic>
        <p:nvPicPr>
          <p:cNvPr id="6" name="Picture 5" descr="Маша и медведь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15616" y="2886877"/>
            <a:ext cx="1800200" cy="2976331"/>
          </a:xfrm>
          <a:prstGeom prst="rect">
            <a:avLst/>
          </a:prstGeom>
          <a:noFill/>
        </p:spPr>
      </p:pic>
      <p:pic>
        <p:nvPicPr>
          <p:cNvPr id="7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7" cstate="print"/>
          <a:stretch>
            <a:fillRect/>
          </a:stretch>
        </p:blipFill>
        <p:spPr>
          <a:xfrm>
            <a:off x="611560" y="620688"/>
            <a:ext cx="203200" cy="203200"/>
          </a:xfrm>
          <a:prstGeom prst="rect">
            <a:avLst/>
          </a:prstGeom>
        </p:spPr>
      </p:pic>
      <p:pic>
        <p:nvPicPr>
          <p:cNvPr id="8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2" name="Записанный звук"/>
          </p:nvPr>
        </p:nvPicPr>
        <p:blipFill>
          <a:blip r:embed="rId8" cstate="print"/>
          <a:stretch>
            <a:fillRect/>
          </a:stretch>
        </p:blipFill>
        <p:spPr>
          <a:xfrm>
            <a:off x="1259632" y="620688"/>
            <a:ext cx="203200" cy="203200"/>
          </a:xfrm>
          <a:prstGeom prst="rect">
            <a:avLst/>
          </a:prstGeom>
        </p:spPr>
      </p:pic>
    </p:spTree>
  </p:cSld>
  <p:clrMapOvr>
    <a:masterClrMapping/>
  </p:clrMapOvr>
  <p:transition advTm="2606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0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1504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373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опыт новое\смешарики\разное\луг елка облака.pn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0" y="0"/>
            <a:ext cx="9139539" cy="6858000"/>
          </a:xfrm>
          <a:prstGeom prst="rect">
            <a:avLst/>
          </a:prstGeom>
          <a:noFill/>
        </p:spPr>
      </p:pic>
      <p:pic>
        <p:nvPicPr>
          <p:cNvPr id="3" name="Picture 2" descr="F:\маша и медведь\074910_1390020550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3312368" y="1484784"/>
            <a:ext cx="3312368" cy="4839593"/>
          </a:xfrm>
          <a:prstGeom prst="rect">
            <a:avLst/>
          </a:prstGeom>
          <a:noFill/>
        </p:spPr>
      </p:pic>
      <p:pic>
        <p:nvPicPr>
          <p:cNvPr id="5" name="Picture 2" descr="маша и медведь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9144000" y="3933056"/>
            <a:ext cx="1656184" cy="2454818"/>
          </a:xfrm>
          <a:prstGeom prst="rect">
            <a:avLst/>
          </a:prstGeom>
          <a:noFill/>
        </p:spPr>
      </p:pic>
      <p:pic>
        <p:nvPicPr>
          <p:cNvPr id="6" name="Picture 22" descr="B_Fly31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7628801">
            <a:off x="805272" y="651415"/>
            <a:ext cx="1143000" cy="1054100"/>
          </a:xfrm>
          <a:prstGeom prst="rect">
            <a:avLst/>
          </a:prstGeom>
          <a:noFill/>
        </p:spPr>
      </p:pic>
      <p:sp>
        <p:nvSpPr>
          <p:cNvPr id="7" name="AutoShape 9"/>
          <p:cNvSpPr>
            <a:spLocks noChangeArrowheads="1"/>
          </p:cNvSpPr>
          <p:nvPr/>
        </p:nvSpPr>
        <p:spPr bwMode="auto">
          <a:xfrm>
            <a:off x="3059832" y="260648"/>
            <a:ext cx="1347787" cy="901700"/>
          </a:xfrm>
          <a:prstGeom prst="cloudCallout">
            <a:avLst>
              <a:gd name="adj1" fmla="val -34227"/>
              <a:gd name="adj2" fmla="val 14093"/>
            </a:avLst>
          </a:prstGeom>
          <a:gradFill rotWithShape="1">
            <a:gsLst>
              <a:gs pos="0">
                <a:srgbClr val="6E74EE"/>
              </a:gs>
              <a:gs pos="100000">
                <a:srgbClr val="4EE8F8"/>
              </a:gs>
            </a:gsLst>
            <a:lin ang="5400000" scaled="1"/>
          </a:gradFill>
          <a:ln w="9525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8" name="AutoShape 9"/>
          <p:cNvSpPr>
            <a:spLocks noChangeArrowheads="1"/>
          </p:cNvSpPr>
          <p:nvPr/>
        </p:nvSpPr>
        <p:spPr bwMode="auto">
          <a:xfrm>
            <a:off x="4995438" y="362564"/>
            <a:ext cx="1347787" cy="901700"/>
          </a:xfrm>
          <a:prstGeom prst="cloudCallout">
            <a:avLst>
              <a:gd name="adj1" fmla="val -34227"/>
              <a:gd name="adj2" fmla="val 14093"/>
            </a:avLst>
          </a:prstGeom>
          <a:gradFill rotWithShape="1">
            <a:gsLst>
              <a:gs pos="0">
                <a:srgbClr val="6E74EE"/>
              </a:gs>
              <a:gs pos="100000">
                <a:srgbClr val="4EE8F8"/>
              </a:gs>
            </a:gsLst>
            <a:lin ang="5400000" scaled="1"/>
          </a:gradFill>
          <a:ln w="9525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9" name="Oval 5"/>
          <p:cNvSpPr>
            <a:spLocks noChangeArrowheads="1"/>
          </p:cNvSpPr>
          <p:nvPr/>
        </p:nvSpPr>
        <p:spPr bwMode="auto">
          <a:xfrm>
            <a:off x="7235825" y="188913"/>
            <a:ext cx="1511300" cy="15113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/>
          </a:p>
        </p:txBody>
      </p:sp>
      <p:pic>
        <p:nvPicPr>
          <p:cNvPr id="11" name="Picture 18" descr="b13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71600" y="5373216"/>
            <a:ext cx="1154113" cy="1235075"/>
          </a:xfrm>
          <a:prstGeom prst="rect">
            <a:avLst/>
          </a:prstGeom>
          <a:noFill/>
        </p:spPr>
      </p:pic>
      <p:pic>
        <p:nvPicPr>
          <p:cNvPr id="12" name="Picture 26" descr="b11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355976" y="5445224"/>
            <a:ext cx="995363" cy="1008062"/>
          </a:xfrm>
          <a:prstGeom prst="rect">
            <a:avLst/>
          </a:prstGeom>
          <a:noFill/>
        </p:spPr>
      </p:pic>
      <p:pic>
        <p:nvPicPr>
          <p:cNvPr id="13" name="Picture 18" descr="b13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596336" y="5445224"/>
            <a:ext cx="1154113" cy="1235075"/>
          </a:xfrm>
          <a:prstGeom prst="rect">
            <a:avLst/>
          </a:prstGeom>
          <a:noFill/>
        </p:spPr>
      </p:pic>
      <p:pic>
        <p:nvPicPr>
          <p:cNvPr id="14" name="Picture 3" descr="алфавит"/>
          <p:cNvPicPr>
            <a:picLocks noChangeAspect="1" noChangeArrowheads="1"/>
          </p:cNvPicPr>
          <p:nvPr/>
        </p:nvPicPr>
        <p:blipFill>
          <a:blip r:embed="rId9" cstate="print"/>
          <a:srcRect l="35699" t="35529" r="34901" b="30915"/>
          <a:stretch>
            <a:fillRect/>
          </a:stretch>
        </p:blipFill>
        <p:spPr bwMode="auto">
          <a:xfrm>
            <a:off x="2051720" y="1412776"/>
            <a:ext cx="1008112" cy="1224136"/>
          </a:xfrm>
          <a:prstGeom prst="rect">
            <a:avLst/>
          </a:prstGeom>
          <a:noFill/>
        </p:spPr>
      </p:pic>
      <p:pic>
        <p:nvPicPr>
          <p:cNvPr id="15" name="Picture 5" descr="алфавит"/>
          <p:cNvPicPr>
            <a:picLocks noChangeAspect="1" noChangeArrowheads="1"/>
          </p:cNvPicPr>
          <p:nvPr/>
        </p:nvPicPr>
        <p:blipFill>
          <a:blip r:embed="rId10" cstate="print"/>
          <a:srcRect l="35699" t="69881"/>
          <a:stretch>
            <a:fillRect/>
          </a:stretch>
        </p:blipFill>
        <p:spPr bwMode="auto">
          <a:xfrm flipH="1">
            <a:off x="3059832" y="1484784"/>
            <a:ext cx="1872208" cy="1024162"/>
          </a:xfrm>
          <a:prstGeom prst="rect">
            <a:avLst/>
          </a:prstGeom>
          <a:noFill/>
        </p:spPr>
      </p:pic>
      <p:pic>
        <p:nvPicPr>
          <p:cNvPr id="16" name="Picture 3" descr="алфавит"/>
          <p:cNvPicPr>
            <a:picLocks noChangeAspect="1" noChangeArrowheads="1"/>
          </p:cNvPicPr>
          <p:nvPr/>
        </p:nvPicPr>
        <p:blipFill>
          <a:blip r:embed="rId9" cstate="print"/>
          <a:srcRect l="73499" b="70392"/>
          <a:stretch>
            <a:fillRect/>
          </a:stretch>
        </p:blipFill>
        <p:spPr bwMode="auto">
          <a:xfrm>
            <a:off x="4932040" y="1484784"/>
            <a:ext cx="908720" cy="1080120"/>
          </a:xfrm>
          <a:prstGeom prst="rect">
            <a:avLst/>
          </a:prstGeom>
          <a:noFill/>
        </p:spPr>
      </p:pic>
      <p:pic>
        <p:nvPicPr>
          <p:cNvPr id="17" name="Picture 3" descr="алфавит"/>
          <p:cNvPicPr>
            <a:picLocks noChangeAspect="1" noChangeArrowheads="1"/>
          </p:cNvPicPr>
          <p:nvPr/>
        </p:nvPicPr>
        <p:blipFill>
          <a:blip r:embed="rId11" cstate="print"/>
          <a:srcRect l="33599" r="37001" b="65741"/>
          <a:stretch>
            <a:fillRect/>
          </a:stretch>
        </p:blipFill>
        <p:spPr bwMode="auto">
          <a:xfrm>
            <a:off x="5940152" y="1456805"/>
            <a:ext cx="1008112" cy="1080120"/>
          </a:xfrm>
          <a:prstGeom prst="rect">
            <a:avLst/>
          </a:prstGeom>
          <a:noFill/>
        </p:spPr>
      </p:pic>
      <p:pic>
        <p:nvPicPr>
          <p:cNvPr id="18" name="дружба плюс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2" cstate="print"/>
          <a:stretch>
            <a:fillRect/>
          </a:stretch>
        </p:blipFill>
        <p:spPr>
          <a:xfrm>
            <a:off x="8676456" y="188640"/>
            <a:ext cx="203200" cy="203200"/>
          </a:xfrm>
          <a:prstGeom prst="rect">
            <a:avLst/>
          </a:prstGeom>
        </p:spPr>
      </p:pic>
    </p:spTree>
  </p:cSld>
  <p:clrMapOvr>
    <a:masterClrMapping/>
  </p:clrMapOvr>
  <p:transition advTm="2867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83333E-6 4.69581E-7 C 0.01459 -0.00093 0.02935 -0.00162 0.04393 -0.00301 C 0.05331 -0.0037 0.06251 -0.0081 0.07154 -0.01041 C 0.0816 -0.01319 0.09202 -0.01365 0.10226 -0.01481 C 0.11511 -0.02221 0.12813 -0.02152 0.14185 -0.0236 C 0.15904 -0.02915 0.14758 -0.02614 0.17692 -0.02938 C 0.18091 -0.02984 0.18907 -0.03077 0.18907 -0.03077 C 0.20487 -0.03701 0.22223 -0.03748 0.23855 -0.03956 C 0.23994 -0.04095 0.24115 -0.04372 0.24289 -0.04395 C 0.26928 -0.04858 0.30956 -0.04858 0.33404 -0.04997 C 0.35365 -0.05483 0.34029 -0.05205 0.38351 -0.05274 C 0.42275 -0.05344 0.50122 -0.05436 0.50122 -0.05436 " pathEditMode="relative" ptsTypes="fffffffffffA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379 -0.06361 L -0.47239 -0.06361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500"/>
                            </p:stCondLst>
                            <p:childTnLst>
                              <p:par>
                                <p:cTn id="22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9500"/>
                            </p:stCondLst>
                            <p:childTnLst>
                              <p:par>
                                <p:cTn id="27" presetID="1" presetClass="path" presetSubtype="0" repeatCount="200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11 -0.11458 C 0.05781 -0.10833 0.10955 -0.02917 0.10504 0.06273 C 0.10052 0.15463 0.04097 0.22361 -0.02795 0.21759 C -0.09705 0.21157 -0.14861 0.13171 -0.1441 0.04028 C -0.13941 -0.05185 -0.07986 -0.12083 -0.01111 -0.11458 Z " pathEditMode="relative" rAng="234174" ptsTypes="fffff">
                                      <p:cBhvr>
                                        <p:cTn id="2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00" y="16600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3500"/>
                            </p:stCondLst>
                            <p:childTnLst>
                              <p:par>
                                <p:cTn id="3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4500"/>
                            </p:stCondLst>
                            <p:childTnLst>
                              <p:par>
                                <p:cTn id="40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500"/>
                            </p:stCondLst>
                            <p:childTnLst>
                              <p:par>
                                <p:cTn id="44" presetID="35" presetClass="entr" presetSubtype="0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15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2500"/>
                            </p:stCondLst>
                            <p:childTnLst>
                              <p:par>
                                <p:cTn id="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3500"/>
                            </p:stCondLst>
                            <p:childTnLst>
                              <p:par>
                                <p:cTn id="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4500"/>
                            </p:stCondLst>
                            <p:childTnLst>
                              <p:par>
                                <p:cTn id="6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17" showWhenStopped="0">
                <p:cTn id="71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7" grpId="0" animBg="1"/>
      <p:bldP spid="7" grpId="1" animBg="1"/>
      <p:bldP spid="8" grpId="0" animBg="1"/>
      <p:bldP spid="8" grpId="1" animBg="1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опыт новое\смешарики\разное\луг елка облака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0" y="0"/>
            <a:ext cx="9139539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267744" y="476672"/>
            <a:ext cx="4572000" cy="98488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Роли озвучивали: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1412776"/>
            <a:ext cx="864096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Маша - Владимир Темлянцев</a:t>
            </a:r>
          </a:p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Корова – Галина Орлова</a:t>
            </a:r>
          </a:p>
        </p:txBody>
      </p:sp>
    </p:spTree>
  </p:cSld>
  <p:clrMapOvr>
    <a:masterClrMapping/>
  </p:clrMapOvr>
  <p:transition advTm="6740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опыт новое\смешарики\разное\луг елка облака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4461" y="0"/>
            <a:ext cx="9139539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411760" y="764704"/>
            <a:ext cx="531203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Интернет ресурсы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2132856"/>
            <a:ext cx="835292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Музыка - 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http://mp3-pesnja.com/</a:t>
            </a:r>
            <a:endParaRPr lang="ru-RU" sz="3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Фоны слайдов - 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https://yandex.ru/images</a:t>
            </a:r>
            <a:endParaRPr lang="ru-RU" sz="3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Клипарты - 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  <a:hlinkClick r:id="rId5"/>
              </a:rPr>
              <a:t>http://kira-scrap.ru/</a:t>
            </a:r>
            <a:endParaRPr lang="ru-RU" sz="3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Tm="6240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опыт новое\смешарики\разное\луг елка облака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4461" y="0"/>
            <a:ext cx="9139539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39552" y="908720"/>
            <a:ext cx="835292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Автор работы: </a:t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Темлянцева Эльмира Ханифовна </a:t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воспитатель МДБОУ «ЦРРДС» г.Усинска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4653136"/>
            <a:ext cx="80648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Презентация опубликована на сайте - </a:t>
            </a:r>
            <a:r>
              <a:rPr lang="ru-RU" sz="2800" i="1" dirty="0" err="1" smtClean="0">
                <a:latin typeface="Times New Roman" pitchFamily="18" charset="0"/>
                <a:cs typeface="Times New Roman" pitchFamily="18" charset="0"/>
              </a:rPr>
              <a:t>viki.rdf.ru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Tm="1014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m3-tub-ru.yandex.net/i?id=014f6b95febefaf9c49d09011bd7417b&amp;n=33&amp;h=190&amp;w=28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39939" cy="6858001"/>
          </a:xfrm>
          <a:prstGeom prst="rect">
            <a:avLst/>
          </a:prstGeom>
          <a:noFill/>
        </p:spPr>
      </p:pic>
      <p:pic>
        <p:nvPicPr>
          <p:cNvPr id="4" name="Picture 3" descr="http://img-fotki.yandex.ru/get/9062/16969765.197/0_7d97e_4e02c73_L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3861048"/>
            <a:ext cx="1238250" cy="2886076"/>
          </a:xfrm>
          <a:prstGeom prst="rect">
            <a:avLst/>
          </a:prstGeom>
          <a:noFill/>
        </p:spPr>
      </p:pic>
      <p:pic>
        <p:nvPicPr>
          <p:cNvPr id="5" name="Picture 9" descr="http://img-fotki.yandex.ru/get/9495/16969765.197/0_7d98f_c2c902ba_M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00192" y="5733256"/>
            <a:ext cx="936104" cy="936105"/>
          </a:xfrm>
          <a:prstGeom prst="rect">
            <a:avLst/>
          </a:prstGeom>
          <a:noFill/>
        </p:spPr>
      </p:pic>
      <p:pic>
        <p:nvPicPr>
          <p:cNvPr id="6" name="Picture 7" descr="http://img-fotki.yandex.ru/get/6611/16969765.89/0_6a328_9d08ada_M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80312" y="3573016"/>
            <a:ext cx="1008112" cy="1028275"/>
          </a:xfrm>
          <a:prstGeom prst="rect">
            <a:avLst/>
          </a:prstGeom>
          <a:noFill/>
        </p:spPr>
      </p:pic>
      <p:pic>
        <p:nvPicPr>
          <p:cNvPr id="7" name="Picture 15" descr="маша и медведь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15816" y="2780928"/>
            <a:ext cx="2381250" cy="1952625"/>
          </a:xfrm>
          <a:prstGeom prst="rect">
            <a:avLst/>
          </a:prstGeom>
          <a:noFill/>
        </p:spPr>
      </p:pic>
      <p:pic>
        <p:nvPicPr>
          <p:cNvPr id="8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8" cstate="print"/>
          <a:stretch>
            <a:fillRect/>
          </a:stretch>
        </p:blipFill>
        <p:spPr>
          <a:xfrm>
            <a:off x="467544" y="260648"/>
            <a:ext cx="203200" cy="203200"/>
          </a:xfrm>
          <a:prstGeom prst="rect">
            <a:avLst/>
          </a:prstGeom>
        </p:spPr>
      </p:pic>
    </p:spTree>
  </p:cSld>
  <p:clrMapOvr>
    <a:masterClrMapping/>
  </p:clrMapOvr>
  <p:transition advTm="585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9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Pictures\луг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-4409" y="0"/>
            <a:ext cx="9148409" cy="6858000"/>
          </a:xfrm>
          <a:prstGeom prst="rect">
            <a:avLst/>
          </a:prstGeom>
          <a:noFill/>
        </p:spPr>
      </p:pic>
      <p:pic>
        <p:nvPicPr>
          <p:cNvPr id="1028" name="Picture 4" descr="коровы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83968" y="620688"/>
            <a:ext cx="4718334" cy="5072212"/>
          </a:xfrm>
          <a:prstGeom prst="rect">
            <a:avLst/>
          </a:prstGeom>
          <a:noFill/>
        </p:spPr>
      </p:pic>
      <p:pic>
        <p:nvPicPr>
          <p:cNvPr id="4" name="Picture 2" descr="маша и медведь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-2196752" y="2636912"/>
            <a:ext cx="2095500" cy="2857500"/>
          </a:xfrm>
          <a:prstGeom prst="rect">
            <a:avLst/>
          </a:prstGeom>
          <a:noFill/>
        </p:spPr>
      </p:pic>
      <p:pic>
        <p:nvPicPr>
          <p:cNvPr id="5" name="Picture 5" descr="маша и медведь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483768" y="2636912"/>
            <a:ext cx="1333500" cy="2876551"/>
          </a:xfrm>
          <a:prstGeom prst="rect">
            <a:avLst/>
          </a:prstGeom>
          <a:noFill/>
        </p:spPr>
      </p:pic>
      <p:pic>
        <p:nvPicPr>
          <p:cNvPr id="7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10" cstate="print"/>
          <a:stretch>
            <a:fillRect/>
          </a:stretch>
        </p:blipFill>
        <p:spPr>
          <a:xfrm>
            <a:off x="755576" y="404664"/>
            <a:ext cx="203200" cy="203200"/>
          </a:xfrm>
          <a:prstGeom prst="rect">
            <a:avLst/>
          </a:prstGeom>
        </p:spPr>
      </p:pic>
      <p:pic>
        <p:nvPicPr>
          <p:cNvPr id="8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2" name="Записанный звук"/>
          </p:nvPr>
        </p:nvPicPr>
        <p:blipFill>
          <a:blip r:embed="rId10" cstate="print"/>
          <a:stretch>
            <a:fillRect/>
          </a:stretch>
        </p:blipFill>
        <p:spPr>
          <a:xfrm>
            <a:off x="2123728" y="476672"/>
            <a:ext cx="203200" cy="203200"/>
          </a:xfrm>
          <a:prstGeom prst="rect">
            <a:avLst/>
          </a:prstGeom>
        </p:spPr>
      </p:pic>
      <p:pic>
        <p:nvPicPr>
          <p:cNvPr id="9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3" name="Записанный звук"/>
          </p:nvPr>
        </p:nvPicPr>
        <p:blipFill>
          <a:blip r:embed="rId10" cstate="print"/>
          <a:stretch>
            <a:fillRect/>
          </a:stretch>
        </p:blipFill>
        <p:spPr>
          <a:xfrm>
            <a:off x="1475656" y="476672"/>
            <a:ext cx="203200" cy="203200"/>
          </a:xfrm>
          <a:prstGeom prst="rect">
            <a:avLst/>
          </a:prstGeom>
        </p:spPr>
      </p:pic>
      <p:pic>
        <p:nvPicPr>
          <p:cNvPr id="10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4" name="Записанный звук"/>
          </p:nvPr>
        </p:nvPicPr>
        <p:blipFill>
          <a:blip r:embed="rId10" cstate="print"/>
          <a:stretch>
            <a:fillRect/>
          </a:stretch>
        </p:blipFill>
        <p:spPr>
          <a:xfrm>
            <a:off x="2555776" y="476672"/>
            <a:ext cx="203200" cy="203200"/>
          </a:xfrm>
          <a:prstGeom prst="rect">
            <a:avLst/>
          </a:prstGeom>
        </p:spPr>
      </p:pic>
    </p:spTree>
  </p:cSld>
  <p:clrMapOvr>
    <a:masterClrMapping/>
  </p:clrMapOvr>
  <p:transition advTm="2343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2.59259E-6 L 0.46268 -0.0106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1" y="-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524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243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664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3886"/>
                            </p:stCondLst>
                            <p:childTnLst>
                              <p:par>
                                <p:cTn id="1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3886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3886"/>
                            </p:stCondLst>
                            <p:childTnLst>
                              <p:par>
                                <p:cTn id="2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365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7540"/>
                            </p:stCondLst>
                            <p:childTnLst>
                              <p:par>
                                <p:cTn id="2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525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showWhenStopped="0">
                <p:cTn id="2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showWhenStopped="0">
                <p:cTn id="2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showWhenStopped="0">
                <p:cTn id="2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Pictures\луг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4409" y="0"/>
            <a:ext cx="9148409" cy="6858000"/>
          </a:xfrm>
          <a:prstGeom prst="rect">
            <a:avLst/>
          </a:prstGeom>
          <a:noFill/>
        </p:spPr>
      </p:pic>
      <p:pic>
        <p:nvPicPr>
          <p:cNvPr id="3" name="Picture 2" descr="C:\Users\user\Pictures\XRCCAOKMH3JCAEHDXDQCAPJLDWECACNXRRRCANEV24DCAOTOCZXCA6T2PS8CA1RM0DZCA5OH960CANMBM2ZCAVLY3ZKCAQK5AYNCAJOX16QCA19WR0TCA5J0G72CAEB6M44CA7V51B7CAIV70RRCAXB68D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116632"/>
            <a:ext cx="8928992" cy="66247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2" descr="http://img-fotki.yandex.ru/get/9503/16969765.191/0_7d29e_b9500cc1_M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75856" y="2420888"/>
            <a:ext cx="2286000" cy="2181226"/>
          </a:xfrm>
          <a:prstGeom prst="rect">
            <a:avLst/>
          </a:prstGeom>
          <a:noFill/>
        </p:spPr>
      </p:pic>
      <p:pic>
        <p:nvPicPr>
          <p:cNvPr id="6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6" cstate="print"/>
          <a:stretch>
            <a:fillRect/>
          </a:stretch>
        </p:blipFill>
        <p:spPr>
          <a:xfrm>
            <a:off x="251520" y="332656"/>
            <a:ext cx="203200" cy="203200"/>
          </a:xfrm>
          <a:prstGeom prst="rect">
            <a:avLst/>
          </a:prstGeom>
        </p:spPr>
      </p:pic>
    </p:spTree>
  </p:cSld>
  <p:clrMapOvr>
    <a:masterClrMapping/>
  </p:clrMapOvr>
  <p:transition advTm="720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5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Pictures\луг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-4409" y="0"/>
            <a:ext cx="9148409" cy="6858000"/>
          </a:xfrm>
          <a:prstGeom prst="rect">
            <a:avLst/>
          </a:prstGeom>
          <a:noFill/>
        </p:spPr>
      </p:pic>
      <p:pic>
        <p:nvPicPr>
          <p:cNvPr id="3" name="Picture 2" descr="http://img-fotki.yandex.ru/get/9503/16969765.191/0_7d29e_b9500cc1_M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43808" y="1988840"/>
            <a:ext cx="2889735" cy="2757290"/>
          </a:xfrm>
          <a:prstGeom prst="rect">
            <a:avLst/>
          </a:prstGeom>
          <a:noFill/>
        </p:spPr>
      </p:pic>
      <p:pic>
        <p:nvPicPr>
          <p:cNvPr id="4" name="Picture 2" descr="C:\Users\user\Pictures\SABCAN2R60RCACDP83LCA34D4E3CA2D3ED5CAQB5GUYCASDQCWHCAS3JYQTCAQBVYGXCAMPIKA6CAT6GYUBCAFCVY2NCARR7N6UCA1YO9QWCAHQVA0CCAOX8AIACATTFMNPCATN2L61CAW7PBTSCAQG868P.jpg"/>
          <p:cNvPicPr>
            <a:picLocks noChangeAspect="1" noChangeArrowheads="1"/>
          </p:cNvPicPr>
          <p:nvPr/>
        </p:nvPicPr>
        <p:blipFill>
          <a:blip r:embed="rId8" cstate="print"/>
          <a:srcRect l="6883" t="6232" r="55749"/>
          <a:stretch>
            <a:fillRect/>
          </a:stretch>
        </p:blipFill>
        <p:spPr bwMode="auto">
          <a:xfrm>
            <a:off x="1043608" y="404664"/>
            <a:ext cx="1728192" cy="31328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098" name="Picture 2" descr="C:\Users\user\Pictures\4FRCA760ENOCAIYJC1TCAMETJRJCA9ZJZO4CARBAC2ACA3KJXUDCA7LHKRHCAUPX7LCCAHZFEDWCARXJJNLCA05ROBVCAEIZEJBCANTGE2DCAJC8NVKCA7DB2F6CA2UOC1ZCA6QDXLTCAG9NEPECA1ZSBQD.jpg"/>
          <p:cNvPicPr>
            <a:picLocks noChangeAspect="1" noChangeArrowheads="1"/>
          </p:cNvPicPr>
          <p:nvPr/>
        </p:nvPicPr>
        <p:blipFill>
          <a:blip r:embed="rId9" cstate="print"/>
          <a:srcRect l="633" t="1723" r="49848" b="16443"/>
          <a:stretch>
            <a:fillRect/>
          </a:stretch>
        </p:blipFill>
        <p:spPr bwMode="auto">
          <a:xfrm>
            <a:off x="611560" y="4725144"/>
            <a:ext cx="2386350" cy="18410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099" name="Picture 3" descr="C:\Users\user\Pictures\S6GCA2IN48WCAR5M1CXCAKXRZRDCASMY482CACK4ULXCABO68W8CAM4XRU5CA5DE2X1CA2QPWAJCARO52GCCAX9Y413CAJ2Q1UBCAW36G8PCAY1V6XNCAGUR19QCAQBI0NMCA1LRQXHCAWCJ4IHCANBRIVY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652120" y="4653136"/>
            <a:ext cx="2916324" cy="19442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100" name="Picture 4" descr="C:\Users\user\Pictures\8YACA5ANQUICA99NQBKCAK3JK2FCAFY6BEKCAAVG6AICA0CNN4OCAV4JDH3CAQKD744CA35HW42CAOHJGQHCA060RRGCA9RY07ECAM7WD6UCA8EY9FPCAOUL3HQCA3352U9CABG8EN2CA249DEHCAHN54O3.jpg"/>
          <p:cNvPicPr>
            <a:picLocks noChangeAspect="1" noChangeArrowheads="1"/>
          </p:cNvPicPr>
          <p:nvPr/>
        </p:nvPicPr>
        <p:blipFill>
          <a:blip r:embed="rId11" cstate="print"/>
          <a:srcRect l="4974" r="47777"/>
          <a:stretch>
            <a:fillRect/>
          </a:stretch>
        </p:blipFill>
        <p:spPr bwMode="auto">
          <a:xfrm>
            <a:off x="6012160" y="332656"/>
            <a:ext cx="2348023" cy="31058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12" cstate="print"/>
          <a:stretch>
            <a:fillRect/>
          </a:stretch>
        </p:blipFill>
        <p:spPr>
          <a:xfrm>
            <a:off x="395536" y="332656"/>
            <a:ext cx="203200" cy="203200"/>
          </a:xfrm>
          <a:prstGeom prst="rect">
            <a:avLst/>
          </a:prstGeom>
        </p:spPr>
      </p:pic>
      <p:pic>
        <p:nvPicPr>
          <p:cNvPr id="9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2" name="Записанный звук"/>
          </p:nvPr>
        </p:nvPicPr>
        <p:blipFill>
          <a:blip r:embed="rId13" cstate="print"/>
          <a:stretch>
            <a:fillRect/>
          </a:stretch>
        </p:blipFill>
        <p:spPr>
          <a:xfrm>
            <a:off x="8460432" y="260648"/>
            <a:ext cx="203200" cy="203200"/>
          </a:xfrm>
          <a:prstGeom prst="rect">
            <a:avLst/>
          </a:prstGeom>
        </p:spPr>
      </p:pic>
      <p:pic>
        <p:nvPicPr>
          <p:cNvPr id="10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3" name="Записанный звук"/>
          </p:nvPr>
        </p:nvPicPr>
        <p:blipFill>
          <a:blip r:embed="rId12" cstate="print"/>
          <a:stretch>
            <a:fillRect/>
          </a:stretch>
        </p:blipFill>
        <p:spPr>
          <a:xfrm>
            <a:off x="323528" y="6237312"/>
            <a:ext cx="203200" cy="203200"/>
          </a:xfrm>
          <a:prstGeom prst="rect">
            <a:avLst/>
          </a:prstGeom>
        </p:spPr>
      </p:pic>
      <p:pic>
        <p:nvPicPr>
          <p:cNvPr id="11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4" name="Записанный звук"/>
          </p:nvPr>
        </p:nvPicPr>
        <p:blipFill>
          <a:blip r:embed="rId12" cstate="print"/>
          <a:stretch>
            <a:fillRect/>
          </a:stretch>
        </p:blipFill>
        <p:spPr>
          <a:xfrm>
            <a:off x="8748464" y="6093296"/>
            <a:ext cx="203200" cy="203200"/>
          </a:xfrm>
          <a:prstGeom prst="rect">
            <a:avLst/>
          </a:prstGeom>
        </p:spPr>
      </p:pic>
    </p:spTree>
  </p:cSld>
  <p:clrMapOvr>
    <a:masterClrMapping/>
  </p:clrMapOvr>
  <p:transition advTm="2411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405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4053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360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656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823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89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742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showWhenStopped="0"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showWhenStopped="0">
                <p:cTn id="2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showWhenStopped="0">
                <p:cTn id="2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Pictures\луг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4409" y="0"/>
            <a:ext cx="9148409" cy="6858000"/>
          </a:xfrm>
          <a:prstGeom prst="rect">
            <a:avLst/>
          </a:prstGeom>
          <a:noFill/>
        </p:spPr>
      </p:pic>
      <p:pic>
        <p:nvPicPr>
          <p:cNvPr id="3" name="Picture 4" descr="коровы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19872" y="836712"/>
            <a:ext cx="4718334" cy="5072212"/>
          </a:xfrm>
          <a:prstGeom prst="rect">
            <a:avLst/>
          </a:prstGeom>
          <a:noFill/>
        </p:spPr>
      </p:pic>
      <p:pic>
        <p:nvPicPr>
          <p:cNvPr id="4" name="Picture 2" descr="F:\маша и медведь\075125_1390020685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99592" y="2852936"/>
            <a:ext cx="1996515" cy="3327524"/>
          </a:xfrm>
          <a:prstGeom prst="rect">
            <a:avLst/>
          </a:prstGeom>
          <a:noFill/>
        </p:spPr>
      </p:pic>
      <p:pic>
        <p:nvPicPr>
          <p:cNvPr id="6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7" cstate="print"/>
          <a:stretch>
            <a:fillRect/>
          </a:stretch>
        </p:blipFill>
        <p:spPr>
          <a:xfrm>
            <a:off x="683568" y="404664"/>
            <a:ext cx="203200" cy="203200"/>
          </a:xfrm>
          <a:prstGeom prst="rect">
            <a:avLst/>
          </a:prstGeom>
        </p:spPr>
      </p:pic>
      <p:pic>
        <p:nvPicPr>
          <p:cNvPr id="7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2" name="Записанный звук"/>
          </p:nvPr>
        </p:nvPicPr>
        <p:blipFill>
          <a:blip r:embed="rId8" cstate="print"/>
          <a:stretch>
            <a:fillRect/>
          </a:stretch>
        </p:blipFill>
        <p:spPr>
          <a:xfrm>
            <a:off x="1187624" y="404664"/>
            <a:ext cx="203200" cy="203200"/>
          </a:xfrm>
          <a:prstGeom prst="rect">
            <a:avLst/>
          </a:prstGeom>
        </p:spPr>
      </p:pic>
    </p:spTree>
  </p:cSld>
  <p:clrMapOvr>
    <a:masterClrMapping/>
  </p:clrMapOvr>
  <p:transition advTm="1062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0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304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663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user\Pictures\CQICAVOOY44CAAL7QXJCAVKDNSMCAHEJL33CARKYCX3CAZ4TTGVCA6ULE4DCAF2NSGXCA59WUXMCA9C0105CAZZNG59CAAT3GX7CAZ24ZQVCAM1RT8SCAJ2LE2BCA112FO0CAD05Z78CAN9L4O9CAY9ID3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79460" cy="6858000"/>
          </a:xfrm>
          <a:prstGeom prst="rect">
            <a:avLst/>
          </a:prstGeom>
          <a:noFill/>
        </p:spPr>
      </p:pic>
      <p:pic>
        <p:nvPicPr>
          <p:cNvPr id="4" name="Picture 2" descr="http://img-fotki.yandex.ru/get/9503/16969765.191/0_7d29e_b9500cc1_M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3848" y="2276872"/>
            <a:ext cx="2286000" cy="2181226"/>
          </a:xfrm>
          <a:prstGeom prst="rect">
            <a:avLst/>
          </a:prstGeom>
          <a:noFill/>
        </p:spPr>
      </p:pic>
      <p:pic>
        <p:nvPicPr>
          <p:cNvPr id="5" name="Picture 10" descr="творог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36296" y="0"/>
            <a:ext cx="1333500" cy="2381250"/>
          </a:xfrm>
          <a:prstGeom prst="rect">
            <a:avLst/>
          </a:prstGeom>
          <a:noFill/>
        </p:spPr>
      </p:pic>
      <p:pic>
        <p:nvPicPr>
          <p:cNvPr id="6" name="Picture 12" descr="йогурты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16216" y="4509120"/>
            <a:ext cx="2381250" cy="2009776"/>
          </a:xfrm>
          <a:prstGeom prst="rect">
            <a:avLst/>
          </a:prstGeom>
          <a:noFill/>
        </p:spPr>
      </p:pic>
      <p:pic>
        <p:nvPicPr>
          <p:cNvPr id="7" name="Picture 8" descr="масло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7544" y="4365104"/>
            <a:ext cx="2556879" cy="2096641"/>
          </a:xfrm>
          <a:prstGeom prst="rect">
            <a:avLst/>
          </a:prstGeom>
          <a:noFill/>
        </p:spPr>
      </p:pic>
      <p:pic>
        <p:nvPicPr>
          <p:cNvPr id="8" name="Picture 6" descr="cheese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19872" y="4797152"/>
            <a:ext cx="2381250" cy="1857376"/>
          </a:xfrm>
          <a:prstGeom prst="rect">
            <a:avLst/>
          </a:prstGeom>
          <a:noFill/>
        </p:spPr>
      </p:pic>
      <p:pic>
        <p:nvPicPr>
          <p:cNvPr id="9" name="Picture 8" descr="http://img-fotki.yandex.ru/get/9351/16969765.18c/0_7d059_dd60e963_M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3528" y="548680"/>
            <a:ext cx="1680187" cy="1209734"/>
          </a:xfrm>
          <a:prstGeom prst="rect">
            <a:avLst/>
          </a:prstGeom>
          <a:noFill/>
        </p:spPr>
      </p:pic>
      <p:pic>
        <p:nvPicPr>
          <p:cNvPr id="3077" name="Picture 5" descr="https://im3-tub-ru.yandex.net/i?id=7bbab4f206640d1eb8c3de8163b1e455&amp;n=33&amp;h=190&amp;w=190"/>
          <p:cNvPicPr>
            <a:picLocks noChangeAspect="1" noChangeArrowheads="1"/>
          </p:cNvPicPr>
          <p:nvPr/>
        </p:nvPicPr>
        <p:blipFill>
          <a:blip r:embed="rId10" cstate="print"/>
          <a:srcRect l="31831" r="32359" b="4507"/>
          <a:stretch>
            <a:fillRect/>
          </a:stretch>
        </p:blipFill>
        <p:spPr bwMode="auto">
          <a:xfrm>
            <a:off x="2699792" y="404664"/>
            <a:ext cx="648072" cy="17281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9" name="Picture 7" descr="https://im0-tub-ru.yandex.net/i?id=9ae8dfe55970cd3b2665abdd9c87f175&amp;n=33&amp;h=190&amp;w=266"/>
          <p:cNvPicPr>
            <a:picLocks noChangeAspect="1" noChangeArrowheads="1"/>
          </p:cNvPicPr>
          <p:nvPr/>
        </p:nvPicPr>
        <p:blipFill>
          <a:blip r:embed="rId11" cstate="print"/>
          <a:srcRect l="36947" r="37474" b="4507"/>
          <a:stretch>
            <a:fillRect/>
          </a:stretch>
        </p:blipFill>
        <p:spPr bwMode="auto">
          <a:xfrm>
            <a:off x="5508104" y="404664"/>
            <a:ext cx="648072" cy="17281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81" name="Picture 9" descr="https://im2-tub-ru.yandex.net/i?id=23bfab2fae9872d28decac7b54a8a723&amp;n=33&amp;h=190&amp;w=254"/>
          <p:cNvPicPr>
            <a:picLocks noChangeAspect="1" noChangeArrowheads="1"/>
          </p:cNvPicPr>
          <p:nvPr/>
        </p:nvPicPr>
        <p:blipFill>
          <a:blip r:embed="rId12" cstate="print"/>
          <a:srcRect l="17858" t="7958" r="19639" b="4507"/>
          <a:stretch>
            <a:fillRect/>
          </a:stretch>
        </p:blipFill>
        <p:spPr bwMode="auto">
          <a:xfrm>
            <a:off x="539552" y="2348880"/>
            <a:ext cx="1512168" cy="1584176"/>
          </a:xfrm>
          <a:prstGeom prst="rect">
            <a:avLst/>
          </a:prstGeom>
          <a:noFill/>
        </p:spPr>
      </p:pic>
      <p:pic>
        <p:nvPicPr>
          <p:cNvPr id="3083" name="Picture 11" descr="https://im3-tub-ru.yandex.net/i?id=d1e614f6c500e720d243cf39aeffefde&amp;n=33&amp;h=190&amp;w=266"/>
          <p:cNvPicPr>
            <a:picLocks noChangeAspect="1" noChangeArrowheads="1"/>
          </p:cNvPicPr>
          <p:nvPr/>
        </p:nvPicPr>
        <p:blipFill>
          <a:blip r:embed="rId13" cstate="print"/>
          <a:srcRect l="25579" r="26106"/>
          <a:stretch>
            <a:fillRect/>
          </a:stretch>
        </p:blipFill>
        <p:spPr bwMode="auto">
          <a:xfrm>
            <a:off x="7020272" y="2564904"/>
            <a:ext cx="1224136" cy="18097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14" cstate="print"/>
          <a:stretch>
            <a:fillRect/>
          </a:stretch>
        </p:blipFill>
        <p:spPr>
          <a:xfrm>
            <a:off x="179512" y="188640"/>
            <a:ext cx="203200" cy="203200"/>
          </a:xfrm>
          <a:prstGeom prst="rect">
            <a:avLst/>
          </a:prstGeom>
        </p:spPr>
      </p:pic>
    </p:spTree>
  </p:cSld>
  <p:clrMapOvr>
    <a:masterClrMapping/>
  </p:clrMapOvr>
  <p:transition advTm="1745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1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Pictures\луг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4409" y="0"/>
            <a:ext cx="9148409" cy="6858000"/>
          </a:xfrm>
          <a:prstGeom prst="rect">
            <a:avLst/>
          </a:prstGeom>
          <a:noFill/>
        </p:spPr>
      </p:pic>
      <p:pic>
        <p:nvPicPr>
          <p:cNvPr id="3" name="Picture 4" descr="коровы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19872" y="836712"/>
            <a:ext cx="4718334" cy="5072212"/>
          </a:xfrm>
          <a:prstGeom prst="rect">
            <a:avLst/>
          </a:prstGeom>
          <a:noFill/>
        </p:spPr>
      </p:pic>
      <p:pic>
        <p:nvPicPr>
          <p:cNvPr id="5" name="Picture 7" descr="Маша и медведь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31640" y="3186378"/>
            <a:ext cx="1656184" cy="2815513"/>
          </a:xfrm>
          <a:prstGeom prst="rect">
            <a:avLst/>
          </a:prstGeom>
          <a:noFill/>
        </p:spPr>
      </p:pic>
      <p:pic>
        <p:nvPicPr>
          <p:cNvPr id="6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6" cstate="print"/>
          <a:stretch>
            <a:fillRect/>
          </a:stretch>
        </p:blipFill>
        <p:spPr>
          <a:xfrm>
            <a:off x="899592" y="548680"/>
            <a:ext cx="203200" cy="203200"/>
          </a:xfrm>
          <a:prstGeom prst="rect">
            <a:avLst/>
          </a:prstGeom>
        </p:spPr>
      </p:pic>
    </p:spTree>
  </p:cSld>
  <p:clrMapOvr>
    <a:masterClrMapping/>
  </p:clrMapOvr>
  <p:transition advTm="599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6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user\Pictures\CQICAVOOY44CAAL7QXJCAVKDNSMCAHEJL33CARKYCX3CAZ4TTGVCA6ULE4DCAF2NSGXCA59WUXMCA9C0105CAZZNG59CAAT3GX7CAZ24ZQVCAM1RT8SCAJ2LE2BCA112FO0CAD05Z78CAN9L4O9CAY9ID3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7946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22" name="Picture 2" descr="https://im3-tub-ru.yandex.net/i?id=174b0c11a2cf77c4a88ba27f2d96b73e&amp;n=33&amp;h=190&amp;w=24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35896" y="2276872"/>
            <a:ext cx="5170512" cy="39612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24" name="Picture 4" descr="https://im0-tub-ru.yandex.net/i?id=870d48afd8c3a613bfac17c2f3aa3693&amp;n=33&amp;h=190&amp;w=157"/>
          <p:cNvPicPr>
            <a:picLocks noChangeAspect="1" noChangeArrowheads="1"/>
          </p:cNvPicPr>
          <p:nvPr/>
        </p:nvPicPr>
        <p:blipFill>
          <a:blip r:embed="rId6" cstate="print"/>
          <a:srcRect l="9524" t="5902"/>
          <a:stretch>
            <a:fillRect/>
          </a:stretch>
        </p:blipFill>
        <p:spPr bwMode="auto">
          <a:xfrm>
            <a:off x="251520" y="260648"/>
            <a:ext cx="3024336" cy="38065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7" cstate="print"/>
          <a:stretch>
            <a:fillRect/>
          </a:stretch>
        </p:blipFill>
        <p:spPr>
          <a:xfrm>
            <a:off x="3347864" y="0"/>
            <a:ext cx="203200" cy="203200"/>
          </a:xfrm>
          <a:prstGeom prst="rect">
            <a:avLst/>
          </a:prstGeom>
        </p:spPr>
      </p:pic>
      <p:pic>
        <p:nvPicPr>
          <p:cNvPr id="6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2" name="Записанный звук"/>
          </p:nvPr>
        </p:nvPicPr>
        <p:blipFill>
          <a:blip r:embed="rId7" cstate="print"/>
          <a:stretch>
            <a:fillRect/>
          </a:stretch>
        </p:blipFill>
        <p:spPr>
          <a:xfrm>
            <a:off x="8676456" y="2348880"/>
            <a:ext cx="203200" cy="203200"/>
          </a:xfrm>
          <a:prstGeom prst="rect">
            <a:avLst/>
          </a:prstGeom>
        </p:spPr>
      </p:pic>
      <p:pic>
        <p:nvPicPr>
          <p:cNvPr id="7" name="Picture 5" descr="https://im3-tub-ru.yandex.net/i?id=7bbab4f206640d1eb8c3de8163b1e455&amp;n=33&amp;h=190&amp;w=190"/>
          <p:cNvPicPr>
            <a:picLocks noChangeAspect="1" noChangeArrowheads="1"/>
          </p:cNvPicPr>
          <p:nvPr/>
        </p:nvPicPr>
        <p:blipFill>
          <a:blip r:embed="rId8" cstate="print"/>
          <a:srcRect l="31831" r="32359" b="4507"/>
          <a:stretch>
            <a:fillRect/>
          </a:stretch>
        </p:blipFill>
        <p:spPr bwMode="auto">
          <a:xfrm>
            <a:off x="8316416" y="188640"/>
            <a:ext cx="648072" cy="17281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Tm="2999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52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523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374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394</TotalTime>
  <Words>64</Words>
  <Application>Microsoft Office PowerPoint</Application>
  <PresentationFormat>Экран (4:3)</PresentationFormat>
  <Paragraphs>14</Paragraphs>
  <Slides>19</Slides>
  <Notes>0</Notes>
  <HiddenSlides>0</HiddenSlides>
  <MMClips>36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Польза молочных продуктов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Польза молочных продуктов</dc:title>
  <dc:creator>user</dc:creator>
  <cp:lastModifiedBy>user</cp:lastModifiedBy>
  <cp:revision>29</cp:revision>
  <dcterms:created xsi:type="dcterms:W3CDTF">2017-02-24T20:46:49Z</dcterms:created>
  <dcterms:modified xsi:type="dcterms:W3CDTF">2017-08-29T15:30:22Z</dcterms:modified>
</cp:coreProperties>
</file>