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74E5-3A3B-4F96-83A3-11E724B2BBCB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D8498-B276-477F-BAC6-AEA546AE914E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5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74E5-3A3B-4F96-83A3-11E724B2BBCB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D8498-B276-477F-BAC6-AEA546AE91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434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74E5-3A3B-4F96-83A3-11E724B2BBCB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D8498-B276-477F-BAC6-AEA546AE91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438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74E5-3A3B-4F96-83A3-11E724B2BBCB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D8498-B276-477F-BAC6-AEA546AE91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121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74E5-3A3B-4F96-83A3-11E724B2BBCB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D8498-B276-477F-BAC6-AEA546AE914E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6857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74E5-3A3B-4F96-83A3-11E724B2BBCB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D8498-B276-477F-BAC6-AEA546AE91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86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74E5-3A3B-4F96-83A3-11E724B2BBCB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D8498-B276-477F-BAC6-AEA546AE91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609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74E5-3A3B-4F96-83A3-11E724B2BBCB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D8498-B276-477F-BAC6-AEA546AE91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392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74E5-3A3B-4F96-83A3-11E724B2BBCB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D8498-B276-477F-BAC6-AEA546AE91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302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58174E5-3A3B-4F96-83A3-11E724B2BBCB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9D8498-B276-477F-BAC6-AEA546AE91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987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74E5-3A3B-4F96-83A3-11E724B2BBCB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D8498-B276-477F-BAC6-AEA546AE91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018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58174E5-3A3B-4F96-83A3-11E724B2BBCB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09D8498-B276-477F-BAC6-AEA546AE914E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977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массаж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Составитель: Лапшина К.А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7909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854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22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82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082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1746" y="2538484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9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425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791" y="841681"/>
            <a:ext cx="9614418" cy="517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232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430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300251"/>
            <a:ext cx="12296632" cy="768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095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18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18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596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550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2295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</TotalTime>
  <Words>8</Words>
  <Application>Microsoft Office PowerPoint</Application>
  <PresentationFormat>Широкоэкранный</PresentationFormat>
  <Paragraphs>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Calibri</vt:lpstr>
      <vt:lpstr>Calibri Light</vt:lpstr>
      <vt:lpstr>Times New Roman</vt:lpstr>
      <vt:lpstr>Ретро</vt:lpstr>
      <vt:lpstr>Игровой массаж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Игровой массаж</dc:title>
  <dc:creator>Muzik zal</dc:creator>
  <cp:lastModifiedBy>Muzik zal</cp:lastModifiedBy>
  <cp:revision>12</cp:revision>
  <dcterms:created xsi:type="dcterms:W3CDTF">2018-10-10T12:08:21Z</dcterms:created>
  <dcterms:modified xsi:type="dcterms:W3CDTF">2018-10-10T12:20:33Z</dcterms:modified>
</cp:coreProperties>
</file>