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16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3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3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2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85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0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9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30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8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1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8174E5-3A3B-4F96-83A3-11E724B2BBCB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9D8498-B276-477F-BAC6-AEA546AE914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7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массаж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Составитель: Лапшина К.А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90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5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2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2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2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746" y="2538484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2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91" y="841681"/>
            <a:ext cx="9614418" cy="51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00251"/>
            <a:ext cx="12296632" cy="76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9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8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1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96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0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229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</TotalTime>
  <Words>8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Times New Roman</vt:lpstr>
      <vt:lpstr>Ретро</vt:lpstr>
      <vt:lpstr>Игровой массаж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массаж</dc:title>
  <dc:creator>Muzik zal</dc:creator>
  <cp:lastModifiedBy>Muzik zal</cp:lastModifiedBy>
  <cp:revision>12</cp:revision>
  <dcterms:created xsi:type="dcterms:W3CDTF">2018-10-10T12:08:21Z</dcterms:created>
  <dcterms:modified xsi:type="dcterms:W3CDTF">2018-10-10T12:20:33Z</dcterms:modified>
</cp:coreProperties>
</file>