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AC94D71-A017-4D24-BF91-69A96DC134EA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49EDF9A-48F6-438A-A8FA-8D42127FC6F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19236-AF8A-4116-8C69-459CC17442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CB1B25-38C8-444D-B2A4-516019D0741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9E0956-D958-4829-8F27-B599B6BC05D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267116-874C-4202-900A-17CFFC2047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11CA53-EA2D-498A-81D4-CB335461895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3C8C86-4536-4076-BF1B-6849FCC4D08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EFF585-306D-4AA8-B3C3-8D77D0EC1F8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50C3FA-87FE-4462-A1B7-4F05F93AC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077766-F4EE-442B-BA6A-4196E471D3A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8EF4D34-C435-4DB7-92EE-5E3A9A5E122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9C070-E169-4A21-86FD-B86E2FCBFC6E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5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CC4E2-FFCA-41D2-872C-B91A4235AE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CB444-5232-4338-9CF5-D0C00D1AF0EF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5BE0-A87B-432E-807C-4116AE0D75C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0FCB3-8262-4DF4-A331-612F22AB0DA9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A0615-D696-4A1E-B25D-4B108B6014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282CC-E8DA-49C0-8026-8783B2358F21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FDEE-2C4F-4BCC-80F5-08CADC1E18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A0CC7-832A-414D-9E9B-D4A43E0E6C61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66276-D910-4079-9EAE-347CFD1037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C1618-5494-4C5A-BA84-974821D5F661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8C13E-6B21-4A2A-AFB6-717586E3D35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67248-C442-4C64-A600-7DFB35F51539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E4AFE-C6DB-46A6-9FE6-6356FD8BD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08FD-78CA-491B-9517-66152BDF296E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6FDF5-9386-4464-9A2C-643E4CB5BC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5973-BD6A-4716-9EF7-318C06D7BE9D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E68B-6DF7-48A7-89C5-9959BD8FE5C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BA011-598B-43F7-A69A-14CD7684467C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72519-667C-4016-869C-7D9FBB64DF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C3F34-FAB1-4AF0-AE6D-AA7A2EA5792B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2FFEB-E7A6-46BA-8740-B6EB06E800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14464B-D325-4AB7-8F0A-1D071BB27C62}" type="datetimeFigureOut">
              <a:rPr lang="ru-RU"/>
              <a:pPr>
                <a:defRPr/>
              </a:pPr>
              <a:t>08.04.2020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CECBC4-93EF-48AC-A8B9-144E3256CB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1" fontAlgn="base" hangingPunct="1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10" Type="http://schemas.openxmlformats.org/officeDocument/2006/relationships/image" Target="../media/image28.jpeg"/><Relationship Id="rId4" Type="http://schemas.openxmlformats.org/officeDocument/2006/relationships/image" Target="../media/image22.jpeg"/><Relationship Id="rId9" Type="http://schemas.openxmlformats.org/officeDocument/2006/relationships/image" Target="../media/image2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4.jpeg"/><Relationship Id="rId7" Type="http://schemas.openxmlformats.org/officeDocument/2006/relationships/image" Target="../media/image3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1.jpeg"/><Relationship Id="rId4" Type="http://schemas.openxmlformats.org/officeDocument/2006/relationships/image" Target="../media/image35.png"/><Relationship Id="rId9" Type="http://schemas.openxmlformats.org/officeDocument/2006/relationships/image" Target="../media/image39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Твои первые уроки здоровья.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64289" y="1357298"/>
            <a:ext cx="5122355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  <a:cs typeface="+mn-cs"/>
              </a:rPr>
              <a:t>Где живут витамины?</a:t>
            </a:r>
          </a:p>
        </p:txBody>
      </p:sp>
      <p:pic>
        <p:nvPicPr>
          <p:cNvPr id="4" name="Рисунок 3" descr="3a25e2105ca769b1e49cab644b8[1]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44" y="2857496"/>
            <a:ext cx="3214710" cy="30797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%C2%E8%F2%E0%EC%E8%ED%FB11[1]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572132" y="3214686"/>
            <a:ext cx="3171828" cy="30718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011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</a:rPr>
              <a:t>Эти правила, дружок,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Ты запомни на зубок.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Будешь ты тогда здоров,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И без всяких докторов!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2531" name="Рисунок 2" descr="4c9e9b2a8a93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72000"/>
            <a:ext cx="2967038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Рисунок 3" descr="d47fa6e8978464a79d09ec2ee2930913_big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86563" y="4500563"/>
            <a:ext cx="235743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IMG7199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3000364" y="3500438"/>
            <a:ext cx="3643338" cy="30718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Никогда не унываю,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И улыбка на лице,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Потому что принимаю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Витамины А, В, С.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img4bf7130bc785d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85720" y="3143248"/>
            <a:ext cx="4071966" cy="30718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2857488" y="4572008"/>
            <a:ext cx="7143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28795" y="4357694"/>
            <a:ext cx="50006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4357694"/>
            <a:ext cx="7143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pic>
        <p:nvPicPr>
          <p:cNvPr id="8" name="Рисунок 7" descr="61027m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000628" y="3000372"/>
            <a:ext cx="3857652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43306" y="2143116"/>
            <a:ext cx="2143140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pic>
        <p:nvPicPr>
          <p:cNvPr id="3" name="Рисунок 2" descr="1270504293_polza-ot-produktov-2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142875"/>
            <a:ext cx="28575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1249275408_10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2214563"/>
            <a:ext cx="25241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25371761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29313" y="142875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petrushka[1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429000" y="4286250"/>
            <a:ext cx="2571750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iCAWEKX5W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643313" y="142875"/>
            <a:ext cx="20002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54[1]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143625" y="3429000"/>
            <a:ext cx="2786063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lukzb[1]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313" y="4857750"/>
            <a:ext cx="29289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3143250" y="1857375"/>
            <a:ext cx="2000250" cy="15700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9600" b="1">
                <a:solidFill>
                  <a:srgbClr val="002060"/>
                </a:solidFill>
                <a:latin typeface="Times New Roman" pitchFamily="18" charset="0"/>
              </a:rPr>
              <a:t>В</a:t>
            </a:r>
            <a:r>
              <a:rPr lang="ru-RU" sz="6600" b="1">
                <a:solidFill>
                  <a:srgbClr val="002060"/>
                </a:solidFill>
                <a:latin typeface="Times New Roman" pitchFamily="18" charset="0"/>
              </a:rPr>
              <a:t> 1</a:t>
            </a:r>
          </a:p>
        </p:txBody>
      </p:sp>
      <p:pic>
        <p:nvPicPr>
          <p:cNvPr id="3" name="Рисунок 2" descr="item_4056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071688"/>
            <a:ext cx="2881313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02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4857750"/>
            <a:ext cx="2071688" cy="16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524318_w640_h640_fasol_struchkovaya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43563" y="2428875"/>
            <a:ext cx="32861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7[1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857875" y="142875"/>
            <a:ext cx="3143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15[1]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000375" y="3857625"/>
            <a:ext cx="3214688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12[1]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42875" y="142875"/>
            <a:ext cx="2786063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0_3aeb2_bcc6e227_XL[1]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858000" y="4500563"/>
            <a:ext cx="20716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beans[1]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143250" y="285750"/>
            <a:ext cx="25908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28992" y="2571744"/>
            <a:ext cx="214314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</a:t>
            </a:r>
          </a:p>
        </p:txBody>
      </p:sp>
      <p:pic>
        <p:nvPicPr>
          <p:cNvPr id="4" name="Рисунок 3" descr="1270245014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" y="4643438"/>
            <a:ext cx="242887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image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142875"/>
            <a:ext cx="3143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ill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28938" y="4572000"/>
            <a:ext cx="296545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smorodina1[1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857875" y="142875"/>
            <a:ext cx="2786063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8e0b98c66fe40361b6e5650d7120d795_big[1]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15063" y="4643438"/>
            <a:ext cx="264318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799aaacabf99[1]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500438" y="142875"/>
            <a:ext cx="20764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salmon[1]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313" y="2500313"/>
            <a:ext cx="28575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img_37744038_11605_1[1]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929313" y="2357438"/>
            <a:ext cx="29527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43306" y="2428868"/>
            <a:ext cx="1643074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tk_sob_large_630_22_11_10_04_55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" y="214313"/>
            <a:ext cx="3429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photos0-800x600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" y="3929063"/>
            <a:ext cx="3429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369254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86188" y="142875"/>
            <a:ext cx="2381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10[2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86500" y="1428750"/>
            <a:ext cx="264636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19[1]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86375" y="3929063"/>
            <a:ext cx="3857625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2214554"/>
            <a:ext cx="2000264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</a:p>
        </p:txBody>
      </p:sp>
      <p:pic>
        <p:nvPicPr>
          <p:cNvPr id="3" name="Рисунок 2" descr="11-45-2b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9063" y="4214813"/>
            <a:ext cx="28575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nasyvor[1]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43250" y="142875"/>
            <a:ext cx="2995613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369254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5750" y="285750"/>
            <a:ext cx="2381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42207421_1239129215_moloko_big_120[1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57938" y="285750"/>
            <a:ext cx="2500312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shop_items_catalog_image9130[1]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5175356">
            <a:off x="6863557" y="3621881"/>
            <a:ext cx="2312988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МАРИНА\Desktop\8717_eggs[1]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357313" y="4714875"/>
            <a:ext cx="2500312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МАРИНА\Desktop\628_medium[1]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313" y="2714625"/>
            <a:ext cx="214312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16" y="2214554"/>
            <a:ext cx="221457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pp</a:t>
            </a:r>
            <a:endParaRPr lang="ru-RU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 descr="297172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3857625"/>
            <a:ext cx="30003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0_3aeb2_bcc6e227_XL[1]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13" y="3357563"/>
            <a:ext cx="282575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18812010-02-1264263097[1]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1988480">
            <a:off x="315913" y="654050"/>
            <a:ext cx="30003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i[4]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7019221">
            <a:off x="6261894" y="169069"/>
            <a:ext cx="2125662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МАРИНА\Desktop\get_img[1]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86125" y="214313"/>
            <a:ext cx="266700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369254[1]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357563" y="4214813"/>
            <a:ext cx="2381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" descr="img1[1]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428625"/>
            <a:ext cx="4318000" cy="591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143500" y="500063"/>
            <a:ext cx="350043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Помни истину простую-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Лучше видит только тот.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Кто жует морковь сырую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Или сок морковный пьёт.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72063" y="2500313"/>
            <a:ext cx="407193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Очень важно спозаранку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Есть за завтраком овсянку.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Черный хлеб полезен нам, 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И не только по утрам.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00625" y="4500563"/>
            <a:ext cx="378618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От простуды и ангины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Помогают  апельсины,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Ну а лучше съесть лимон,</a:t>
            </a:r>
          </a:p>
          <a:p>
            <a:r>
              <a:rPr lang="ru-RU" sz="2400">
                <a:solidFill>
                  <a:schemeClr val="bg1"/>
                </a:solidFill>
                <a:latin typeface="Times New Roman" pitchFamily="18" charset="0"/>
              </a:rPr>
              <a:t>Хоть и очень кислый он.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oki_sdoroviya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uroki_sdoroviya</Template>
  <TotalTime>0</TotalTime>
  <Words>130</Words>
  <Application>Microsoft Office PowerPoint</Application>
  <PresentationFormat>Экран (4:3)</PresentationFormat>
  <Paragraphs>35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uroki_sdoroviya</vt:lpstr>
      <vt:lpstr>Твои первые уроки здоровья.</vt:lpstr>
      <vt:lpstr>Никогда не унываю, И улыбка на лице, Потому что принимаю Витамины А, В, С.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Эти правила, дружок, Ты запомни на зубок. Будешь ты тогда здоров, И без всяких докторов!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Твои первые уроки здоровья.</dc:title>
  <dc:creator>viki</dc:creator>
  <cp:lastModifiedBy>Microsoft</cp:lastModifiedBy>
  <cp:revision>2</cp:revision>
  <dcterms:created xsi:type="dcterms:W3CDTF">2011-03-12T08:00:01Z</dcterms:created>
  <dcterms:modified xsi:type="dcterms:W3CDTF">2020-04-08T08:18:10Z</dcterms:modified>
</cp:coreProperties>
</file>