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3" r:id="rId6"/>
    <p:sldId id="262" r:id="rId7"/>
    <p:sldId id="270" r:id="rId8"/>
    <p:sldId id="273" r:id="rId9"/>
    <p:sldId id="261" r:id="rId10"/>
    <p:sldId id="264" r:id="rId11"/>
    <p:sldId id="265" r:id="rId12"/>
    <p:sldId id="266" r:id="rId13"/>
    <p:sldId id="267" r:id="rId14"/>
    <p:sldId id="272" r:id="rId15"/>
    <p:sldId id="268" r:id="rId16"/>
    <p:sldId id="271" r:id="rId17"/>
    <p:sldId id="269" r:id="rId18"/>
    <p:sldId id="26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46" autoAdjust="0"/>
    <p:restoredTop sz="94660"/>
  </p:normalViewPr>
  <p:slideViewPr>
    <p:cSldViewPr>
      <p:cViewPr varScale="1">
        <p:scale>
          <a:sx n="69" d="100"/>
          <a:sy n="69" d="100"/>
        </p:scale>
        <p:origin x="140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391ADC-4A86-4B78-A5F7-A575D31813FE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6BA19B-E3AD-431E-8BA6-E9CA91D63B3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7B20-6DA5-46FB-9E0E-8AB0D7102A0C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7B20-6DA5-46FB-9E0E-8AB0D7102A0C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7B20-6DA5-46FB-9E0E-8AB0D7102A0C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7B20-6DA5-46FB-9E0E-8AB0D7102A0C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7B20-6DA5-46FB-9E0E-8AB0D7102A0C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7B20-6DA5-46FB-9E0E-8AB0D7102A0C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7B20-6DA5-46FB-9E0E-8AB0D7102A0C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7B20-6DA5-46FB-9E0E-8AB0D7102A0C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7B20-6DA5-46FB-9E0E-8AB0D7102A0C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7B20-6DA5-46FB-9E0E-8AB0D7102A0C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7B20-6DA5-46FB-9E0E-8AB0D7102A0C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07B20-6DA5-46FB-9E0E-8AB0D7102A0C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20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319877" y="1071546"/>
            <a:ext cx="450424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Микробы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C:\Users\МАРИНА\Desktop\мик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786058"/>
            <a:ext cx="4429156" cy="37544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857356" y="392182"/>
            <a:ext cx="6000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 smtClean="0">
                <a:solidFill>
                  <a:schemeClr val="bg1"/>
                </a:solidFill>
              </a:rPr>
              <a:t>Твои первые уроки здоровья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571480"/>
            <a:ext cx="621509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Если грязными руками 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Кушать или трогать рот, 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Непременно от микробов 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Сильно заболит живот.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/>
          <a:srcRect t="19565" r="24999"/>
          <a:stretch>
            <a:fillRect/>
          </a:stretch>
        </p:blipFill>
        <p:spPr bwMode="auto">
          <a:xfrm>
            <a:off x="5214942" y="285728"/>
            <a:ext cx="3286148" cy="2643183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7" name="Picture 3" descr="C:\Users\МАРИНА\Desktop\lyambliosis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2928934"/>
            <a:ext cx="3500462" cy="3071834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337" name="Picture 1" descr="C:\Users\МАРИНА\Desktop\1301502715_rossiyskie-deti-edyat-slishkom-mnogo-nezdorovyh-blyud[1].jpg"/>
          <p:cNvPicPr>
            <a:picLocks noChangeAspect="1" noChangeArrowheads="1"/>
          </p:cNvPicPr>
          <p:nvPr/>
        </p:nvPicPr>
        <p:blipFill>
          <a:blip r:embed="rId5"/>
          <a:srcRect l="9564" r="10733"/>
          <a:stretch>
            <a:fillRect/>
          </a:stretch>
        </p:blipFill>
        <p:spPr bwMode="auto">
          <a:xfrm>
            <a:off x="4786314" y="3429000"/>
            <a:ext cx="3571900" cy="30527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357166"/>
            <a:ext cx="67151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 Хорошей питательной средой для микробов являются </a:t>
            </a:r>
            <a:r>
              <a:rPr lang="ru-RU" sz="2400" u="sng" dirty="0" smtClean="0">
                <a:solidFill>
                  <a:schemeClr val="bg1"/>
                </a:solidFill>
              </a:rPr>
              <a:t>продукты</a:t>
            </a:r>
            <a:r>
              <a:rPr lang="ru-RU" sz="2400" dirty="0" smtClean="0">
                <a:solidFill>
                  <a:schemeClr val="bg1"/>
                </a:solidFill>
              </a:rPr>
              <a:t>, содержащие много воды (молоко, бульоны), а также мясо, рыба и т. д.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МАРИНА\Desktop\ФОТО\ВСЕ ПОДРЯД\продукты\tk_sob_large_630_22_11_10_04_55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571744"/>
            <a:ext cx="3643338" cy="34290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1" name="Picture 3" descr="C:\Users\МАРИНА\Desktop\ФОТО\ВСЕ ПОДРЯД\продукты\369254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4357694"/>
            <a:ext cx="2381250" cy="21431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2" name="Picture 4" descr="C:\Users\МАРИНА\Desktop\ФОТО\ВСЕ ПОДРЯД\продукты\19[1].jpg"/>
          <p:cNvPicPr>
            <a:picLocks noChangeAspect="1" noChangeArrowheads="1"/>
          </p:cNvPicPr>
          <p:nvPr/>
        </p:nvPicPr>
        <p:blipFill>
          <a:blip r:embed="rId5"/>
          <a:srcRect l="12500" t="15000" r="13437" b="12500"/>
          <a:stretch>
            <a:fillRect/>
          </a:stretch>
        </p:blipFill>
        <p:spPr bwMode="auto">
          <a:xfrm>
            <a:off x="5857884" y="1785926"/>
            <a:ext cx="3000396" cy="22860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357166"/>
            <a:ext cx="74295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chemeClr val="bg1"/>
                </a:solidFill>
              </a:rPr>
              <a:t>В местах скопления людей (метро, общественный транспорт, супермаркеты, концертные и кинозалы) количество микробов доходит до 300 тысяч на один кубический метр. 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Users\МАРИНА\Desktop\252244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000372"/>
            <a:ext cx="4143404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C:\Users\МАРИНА\Desktop\6eaba6b156fc82025e2e2eac7a7899cd_big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3214686"/>
            <a:ext cx="3071834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85728"/>
            <a:ext cx="464347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На открытом воздухе микробов значительно меньше, поэтому  очень полезно гулять на свежем воздухе в лесу, в парке.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МАРИНА\Desktop\ФОТО\ЦРР\дети фото\1b5b7cee1a2a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071810"/>
            <a:ext cx="3251200" cy="2921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C:\Users\МАРИНА\Desktop\ФОТО\ЦРР\дети фото\629_0194[1].jpg"/>
          <p:cNvPicPr>
            <a:picLocks noChangeAspect="1" noChangeArrowheads="1"/>
          </p:cNvPicPr>
          <p:nvPr/>
        </p:nvPicPr>
        <p:blipFill>
          <a:blip r:embed="rId4"/>
          <a:srcRect t="8203" r="15294" b="12109"/>
          <a:stretch>
            <a:fillRect/>
          </a:stretch>
        </p:blipFill>
        <p:spPr bwMode="auto">
          <a:xfrm>
            <a:off x="5357818" y="857232"/>
            <a:ext cx="3429024" cy="4857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00042"/>
            <a:ext cx="842968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Большинство людей уверены, что от микробов — один вред и их нужно стремиться уничтожать всеми доступными средствами: начиная с мытья рук и заканчивая обработкой каждого квадратного сантиметра квартиры 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Но это не так  есть много полезных микробов.</a:t>
            </a:r>
            <a:endParaRPr lang="ru-RU" sz="3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7106" name="Picture 2" descr="C:\Users\МАРИНА\Desktop\микроб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3143248"/>
            <a:ext cx="5214974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чеснок-2"/>
          <p:cNvPicPr/>
          <p:nvPr/>
        </p:nvPicPr>
        <p:blipFill>
          <a:blip r:embed="rId3"/>
          <a:srcRect t="21809"/>
          <a:stretch>
            <a:fillRect/>
          </a:stretch>
        </p:blipFill>
        <p:spPr bwMode="auto">
          <a:xfrm>
            <a:off x="642910" y="5000636"/>
            <a:ext cx="2286016" cy="1571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3286116" y="4857760"/>
            <a:ext cx="52864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 smtClean="0">
                <a:solidFill>
                  <a:schemeClr val="bg1"/>
                </a:solidFill>
              </a:rPr>
              <a:t>Запахи лука и чеснока полезны. Они уничтожают микробы разных болезней. Поэтому чаще нужно употреблять лук и чеснок в пище, для организма они очень полезны.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214290"/>
            <a:ext cx="76438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Пенящийся квас, мягкий ноздреватый хлеб — мы бы не попробовали их, если бы не наши друзья — микроорганизмы.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7172" name="Picture 4" descr="http://doma-gotovim.ru/wp-content/uploads/2010/06/+%D0%BA%D0%B2%D0%B0%D1%81-%D0%B4%D0%BE%D0%BC%D0%B0%D1%88%D0%BD%D0%B8%D0%B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857364"/>
            <a:ext cx="3357586" cy="2286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4" name="Picture 6" descr="http://breadinform.ru/images/stories/3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1285860"/>
            <a:ext cx="4714908" cy="32861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5786" y="142852"/>
            <a:ext cx="77867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Полезные микроорганизмы, которые обитают в организме человека помогают бороться с болезнями, участвуют в пищеварении.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46083" name="Picture 3" descr="http://www.clma-nn.ru/files/chasto_boleyshi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3571876"/>
            <a:ext cx="2286016" cy="27955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6085" name="Picture 5" descr="http://greenrecept.ru/uploads/posts/2011-01/1295991225_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857364"/>
            <a:ext cx="3500462" cy="26193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6087" name="Picture 7" descr="http://namewoman.ru/images/stories/2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1928802"/>
            <a:ext cx="2571750" cy="3200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500042"/>
            <a:ext cx="64294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Мельчайшие живые существа играют на Земле свою неоценимую роль. Бактерии преобразовывают органические вещества в неорганические, очищая нашу планету от мусора.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5122" name="Picture 2" descr="http://img0.liveinternet.ru/images/attach/c/0/46/834/46834005_musor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143248"/>
            <a:ext cx="3400425" cy="2552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4" name="Picture 4" descr="http://deti-club.ru/wp-content/uploads/sea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286124"/>
            <a:ext cx="3810000" cy="2738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2124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00364" y="1"/>
            <a:ext cx="342902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Игра</a:t>
            </a:r>
            <a:endParaRPr lang="ru-RU" sz="7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7" y="357166"/>
            <a:ext cx="3143271" cy="923330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Полезно</a:t>
            </a:r>
            <a:endParaRPr lang="ru-RU" sz="5400" b="1" cap="none" spc="0" dirty="0">
              <a:ln w="1143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00760" y="357166"/>
            <a:ext cx="2857520" cy="923330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bg1"/>
                </a:solidFill>
              </a:rPr>
              <a:t>Вредно</a:t>
            </a:r>
            <a:endParaRPr lang="ru-RU" sz="5400" b="1" cap="none" spc="0" dirty="0">
              <a:ln/>
              <a:solidFill>
                <a:schemeClr val="bg1"/>
              </a:solidFill>
              <a:effectLst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5400000">
            <a:off x="2536811" y="3392487"/>
            <a:ext cx="3786214" cy="1588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C:\Users\МАРИНА\Desktop\1301502715_rossiyskie-deti-edyat-slishkom-mnogo-nezdorovyh-blyud[1].jpg"/>
          <p:cNvPicPr>
            <a:picLocks noChangeAspect="1" noChangeArrowheads="1"/>
          </p:cNvPicPr>
          <p:nvPr/>
        </p:nvPicPr>
        <p:blipFill>
          <a:blip r:embed="rId3"/>
          <a:srcRect l="12329" t="8904" r="15753"/>
          <a:stretch>
            <a:fillRect/>
          </a:stretch>
        </p:blipFill>
        <p:spPr bwMode="auto">
          <a:xfrm>
            <a:off x="1785918" y="3843331"/>
            <a:ext cx="2928958" cy="3014669"/>
          </a:xfrm>
          <a:prstGeom prst="rect">
            <a:avLst/>
          </a:prstGeom>
          <a:noFill/>
        </p:spPr>
      </p:pic>
      <p:pic>
        <p:nvPicPr>
          <p:cNvPr id="3077" name="Picture 5" descr="C:\Users\МАРИНА\Desktop\ФОТО\ЦРР\дети фото\x_cebfbf89[1].jpg"/>
          <p:cNvPicPr>
            <a:picLocks noChangeAspect="1" noChangeArrowheads="1"/>
          </p:cNvPicPr>
          <p:nvPr/>
        </p:nvPicPr>
        <p:blipFill>
          <a:blip r:embed="rId4"/>
          <a:srcRect l="12500" t="10000" r="8750" b="10000"/>
          <a:stretch>
            <a:fillRect/>
          </a:stretch>
        </p:blipFill>
        <p:spPr bwMode="auto">
          <a:xfrm>
            <a:off x="2071670" y="4143380"/>
            <a:ext cx="3143272" cy="2428916"/>
          </a:xfrm>
          <a:prstGeom prst="rect">
            <a:avLst/>
          </a:prstGeom>
          <a:noFill/>
        </p:spPr>
      </p:pic>
      <p:pic>
        <p:nvPicPr>
          <p:cNvPr id="3078" name="Picture 6" descr="C:\Users\МАРИНА\Desktop\ФОТО\ЦРР\дети фото\DSC0883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3214662"/>
            <a:ext cx="2714644" cy="3643338"/>
          </a:xfrm>
          <a:prstGeom prst="rect">
            <a:avLst/>
          </a:prstGeom>
          <a:noFill/>
        </p:spPr>
      </p:pic>
      <p:pic>
        <p:nvPicPr>
          <p:cNvPr id="3079" name="Picture 7" descr="C:\Users\МАРИНА\Desktop\162251_1694nothumb500[1].jpg"/>
          <p:cNvPicPr>
            <a:picLocks noChangeAspect="1" noChangeArrowheads="1"/>
          </p:cNvPicPr>
          <p:nvPr/>
        </p:nvPicPr>
        <p:blipFill>
          <a:blip r:embed="rId6"/>
          <a:srcRect r="6406" b="6875"/>
          <a:stretch>
            <a:fillRect/>
          </a:stretch>
        </p:blipFill>
        <p:spPr bwMode="auto">
          <a:xfrm>
            <a:off x="3071802" y="4643422"/>
            <a:ext cx="2897190" cy="2214578"/>
          </a:xfrm>
          <a:prstGeom prst="rect">
            <a:avLst/>
          </a:prstGeom>
          <a:noFill/>
        </p:spPr>
      </p:pic>
      <p:pic>
        <p:nvPicPr>
          <p:cNvPr id="3080" name="Picture 8" descr="C:\Users\МАРИНА\Desktop\89144[1]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00364" y="4357694"/>
            <a:ext cx="2643206" cy="2147893"/>
          </a:xfrm>
          <a:prstGeom prst="rect">
            <a:avLst/>
          </a:prstGeom>
          <a:noFill/>
        </p:spPr>
      </p:pic>
      <p:pic>
        <p:nvPicPr>
          <p:cNvPr id="3081" name="Picture 9" descr="C:\Users\МАРИНА\Desktop\23712946[1]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14612" y="3857628"/>
            <a:ext cx="2928957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9.52821E-7 L 0.44393 -0.25879 " pathEditMode="relative" rAng="0" ptsTypes="AA">
                                      <p:cBhvr>
                                        <p:cTn id="13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00" y="-13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792 -0.08403 L 0.39792 -0.41736 " pathEditMode="relative" rAng="0" ptsTypes="AA">
                                      <p:cBhvr>
                                        <p:cTn id="24" dur="3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368 0.1228 L -0.29948 -0.24445 " pathEditMode="relative" rAng="0" ptsTypes="AA">
                                      <p:cBhvr>
                                        <p:cTn id="35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00" y="-1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719 -0.00254 L -0.3408 -0.22271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00" y="-1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3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0.10509 L -0.31111 -0.27084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00" y="-18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3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827 0.17276 L 0.34827 -0.16027 " pathEditMode="relative" rAng="0" ptsTypes="AA">
                                      <p:cBhvr>
                                        <p:cTn id="68" dur="3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428604"/>
            <a:ext cx="59293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Там, где грязь, живут микробы. 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Мелкие — не увидать. 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Их, микробов, очень много, 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Невозможно сосчитать. </a:t>
            </a:r>
          </a:p>
        </p:txBody>
      </p:sp>
      <p:pic>
        <p:nvPicPr>
          <p:cNvPr id="3" name="Рисунок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642918"/>
            <a:ext cx="2662245" cy="2857520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3071802" y="4000504"/>
            <a:ext cx="55007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bg1"/>
                </a:solidFill>
              </a:rPr>
              <a:t>Среди микробов есть наши друзья и враги. С теми и другими мы должны </a:t>
            </a:r>
            <a:r>
              <a:rPr lang="ru-RU" sz="2400" dirty="0" smtClean="0">
                <a:solidFill>
                  <a:schemeClr val="bg1"/>
                </a:solidFill>
              </a:rPr>
              <a:t>научиться </a:t>
            </a:r>
            <a:r>
              <a:rPr lang="ru-RU" sz="2400" dirty="0">
                <a:solidFill>
                  <a:schemeClr val="bg1"/>
                </a:solidFill>
              </a:rPr>
              <a:t>правильно себя вести, чтобы оставаться здоровыми. Микробы – друзья и враги человека, поэтому следует быть крайне </a:t>
            </a:r>
            <a:r>
              <a:rPr lang="ru-RU" sz="2400" dirty="0" smtClean="0">
                <a:solidFill>
                  <a:schemeClr val="bg1"/>
                </a:solidFill>
              </a:rPr>
              <a:t>осторожными.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122" name="Picture 2" descr="C:\Users\МАРИНА\Desktop\23712946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2357430"/>
            <a:ext cx="2786082" cy="3643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l="11290" t="5000" r="2418" b="18333"/>
          <a:stretch>
            <a:fillRect/>
          </a:stretch>
        </p:blipFill>
        <p:spPr bwMode="auto">
          <a:xfrm>
            <a:off x="714348" y="214290"/>
            <a:ext cx="764386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00034" y="4714884"/>
            <a:ext cx="7643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Вот капля воды, посмотри, сколько на ней  микробов!  Ты  ничего не видишь? Правильно, потому что микробы очень маленькие, меньше капельки, их так просто не разглядеть.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90"/>
            <a:ext cx="83582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Маленькие, да удаленькие микробы – друзья и враги человека.</a:t>
            </a:r>
          </a:p>
          <a:p>
            <a:r>
              <a:rPr lang="ru-RU" sz="2400" dirty="0">
                <a:solidFill>
                  <a:schemeClr val="bg1"/>
                </a:solidFill>
              </a:rPr>
              <a:t>Размер микробов – друзей и врагов человека составляет от тысячных до миллионных долей миллиметра, рассмотреть их можно только под микроскопом.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428868"/>
            <a:ext cx="2381250" cy="3295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1928802"/>
            <a:ext cx="2714644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50" y="3857628"/>
            <a:ext cx="3643338" cy="2709854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14291"/>
            <a:ext cx="55007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Мельче комаров и мошек 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В много-много тысяч раз. 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Тьма невидимых зверушек 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Жить предпочитает в нас. </a:t>
            </a:r>
          </a:p>
        </p:txBody>
      </p:sp>
      <p:pic>
        <p:nvPicPr>
          <p:cNvPr id="3" name="Рисунок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428604"/>
            <a:ext cx="2333628" cy="23145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/>
          <p:nvPr/>
        </p:nvPicPr>
        <p:blipFill>
          <a:blip r:embed="rId4"/>
          <a:srcRect r="24999"/>
          <a:stretch>
            <a:fillRect/>
          </a:stretch>
        </p:blipFill>
        <p:spPr bwMode="auto">
          <a:xfrm>
            <a:off x="357158" y="2214554"/>
            <a:ext cx="3500462" cy="35432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000496" y="3071811"/>
            <a:ext cx="471490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Микрофлора организма человека «весит» до 1,5 кг. Бактерии живут на коже, слизистых оболочках, в органах пищеварительной системы, выполняя роль наших помощников и защитников. «Вредные» микробы </a:t>
            </a:r>
            <a:r>
              <a:rPr lang="ru-RU" sz="2000" dirty="0" smtClean="0">
                <a:solidFill>
                  <a:schemeClr val="bg1"/>
                </a:solidFill>
              </a:rPr>
              <a:t>– </a:t>
            </a:r>
            <a:r>
              <a:rPr lang="ru-RU" sz="2000" dirty="0">
                <a:solidFill>
                  <a:schemeClr val="bg1"/>
                </a:solidFill>
              </a:rPr>
              <a:t>также чувствуют себя в нашем теле весьма комфортно, а при ослаблении иммунитета и вовсе «распоясываются</a:t>
            </a:r>
            <a:r>
              <a:rPr lang="ru-RU" sz="2000" dirty="0" smtClean="0">
                <a:solidFill>
                  <a:schemeClr val="bg1"/>
                </a:solidFill>
              </a:rPr>
              <a:t>», провоцируя </a:t>
            </a:r>
            <a:r>
              <a:rPr lang="ru-RU" sz="2000" dirty="0">
                <a:solidFill>
                  <a:schemeClr val="bg1"/>
                </a:solidFill>
              </a:rPr>
              <a:t>различные заболевания.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57158" y="285728"/>
            <a:ext cx="764386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Частое мытье рук для современного человека не просто признак хорошего воспитания и аккуратности. Эта несложная процедура способна защитить от опасных заболеваний, ведь именно через грязные руки микробы-возбудители попадают в наш организм.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C:\Users\МАРИНА\Desktop\ФОТО\ВСЕ ПОДРЯД\безопастность\images[5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000372"/>
            <a:ext cx="3357586" cy="28479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1" name="Picture 3" descr="C:\Users\МАРИНА\Desktop\ФОТО\ВСЕ ПОДРЯД\безопастность\fluid-faucet-by-kohler-design-1[1].jpg"/>
          <p:cNvPicPr>
            <a:picLocks noChangeAspect="1" noChangeArrowheads="1"/>
          </p:cNvPicPr>
          <p:nvPr/>
        </p:nvPicPr>
        <p:blipFill>
          <a:blip r:embed="rId4"/>
          <a:srcRect b="17192"/>
          <a:stretch>
            <a:fillRect/>
          </a:stretch>
        </p:blipFill>
        <p:spPr bwMode="auto">
          <a:xfrm>
            <a:off x="428596" y="2928934"/>
            <a:ext cx="4214842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642918"/>
            <a:ext cx="58579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Мытье рук с соблюдением определенных правил - один из лучших способов профилактики, который требует только мыла и теплой воды.</a:t>
            </a:r>
            <a:endParaRPr lang="ru-RU" sz="2400" dirty="0"/>
          </a:p>
        </p:txBody>
      </p:sp>
      <p:pic>
        <p:nvPicPr>
          <p:cNvPr id="6146" name="Picture 2" descr="C:\Users\МАРИНА\Desktop\89144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143116"/>
            <a:ext cx="3500462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/>
          <p:nvPr/>
        </p:nvPicPr>
        <p:blipFill>
          <a:blip r:embed="rId4"/>
          <a:srcRect l="6637" t="3219" r="4867" b="9871"/>
          <a:stretch>
            <a:fillRect/>
          </a:stretch>
        </p:blipFill>
        <p:spPr bwMode="auto">
          <a:xfrm>
            <a:off x="428596" y="2786058"/>
            <a:ext cx="4000528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42910" y="357166"/>
            <a:ext cx="48577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Если мы будем коротко стричь ногти,  под ними не будет черной  каемки грязи и, конечно, бактерии содержащиеся в ней, не попадут к нам внутрь, и мы не будем болеть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ED00136_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1650" y="285728"/>
            <a:ext cx="3562350" cy="212407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357686" y="3500438"/>
            <a:ext cx="43577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Тоже самое можно сказать о носовом платочке. Он необходим при кашле и чихании. Надо отворачиваться и прикрываться им, чтобы микробы не летели на товарищей.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0178" name="Picture 2" descr="http://img0.liveinternet.ru/images/attach/c/0/43/773/43773416_1669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071942"/>
            <a:ext cx="3286148" cy="25622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428604"/>
            <a:ext cx="62150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bg1"/>
                </a:solidFill>
              </a:rPr>
              <a:t>Всем известно, что при царапинах и порезах нужно смазать рану дезинфицирующим веществом: спиртом, перекисью водорода или йодом, чтобы не оставить микробам шансов.</a:t>
            </a:r>
          </a:p>
        </p:txBody>
      </p:sp>
      <p:pic>
        <p:nvPicPr>
          <p:cNvPr id="3" name="Рисунок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000372"/>
            <a:ext cx="3500462" cy="30146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2928934"/>
            <a:ext cx="3286148" cy="30146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599</Words>
  <Application>Microsoft Office PowerPoint</Application>
  <PresentationFormat>Экран (4:3)</PresentationFormat>
  <Paragraphs>47</Paragraphs>
  <Slides>18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Microsoft</cp:lastModifiedBy>
  <cp:revision>28</cp:revision>
  <dcterms:created xsi:type="dcterms:W3CDTF">2011-04-02T17:26:38Z</dcterms:created>
  <dcterms:modified xsi:type="dcterms:W3CDTF">2020-04-10T09:33:22Z</dcterms:modified>
</cp:coreProperties>
</file>